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5"/>
  </p:notesMasterIdLst>
  <p:sldIdLst>
    <p:sldId id="267" r:id="rId2"/>
    <p:sldId id="268" r:id="rId3"/>
    <p:sldId id="270" r:id="rId4"/>
    <p:sldId id="283" r:id="rId5"/>
    <p:sldId id="284" r:id="rId6"/>
    <p:sldId id="286" r:id="rId7"/>
    <p:sldId id="288" r:id="rId8"/>
    <p:sldId id="289" r:id="rId9"/>
    <p:sldId id="293" r:id="rId10"/>
    <p:sldId id="291" r:id="rId11"/>
    <p:sldId id="285" r:id="rId12"/>
    <p:sldId id="292" r:id="rId13"/>
    <p:sldId id="294" r:id="rId14"/>
    <p:sldId id="295" r:id="rId15"/>
    <p:sldId id="296" r:id="rId16"/>
    <p:sldId id="297" r:id="rId17"/>
    <p:sldId id="298" r:id="rId18"/>
    <p:sldId id="299" r:id="rId19"/>
    <p:sldId id="290" r:id="rId20"/>
    <p:sldId id="300" r:id="rId21"/>
    <p:sldId id="301" r:id="rId22"/>
    <p:sldId id="263" r:id="rId23"/>
    <p:sldId id="279" r:id="rId24"/>
  </p:sldIdLst>
  <p:sldSz cx="9144000" cy="5143500" type="screen16x9"/>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6">
          <p15:clr>
            <a:srgbClr val="A4A3A4"/>
          </p15:clr>
        </p15:guide>
        <p15:guide id="2" pos="32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27B6"/>
    <a:srgbClr val="4F1E80"/>
    <a:srgbClr val="541E8A"/>
    <a:srgbClr val="551F8B"/>
    <a:srgbClr val="531D8D"/>
    <a:srgbClr val="501D85"/>
    <a:srgbClr val="531F88"/>
    <a:srgbClr val="5E2399"/>
    <a:srgbClr val="511E84"/>
    <a:srgbClr val="5A21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022" autoAdjust="0"/>
    <p:restoredTop sz="94286" autoAdjust="0"/>
  </p:normalViewPr>
  <p:slideViewPr>
    <p:cSldViewPr snapToGrid="0">
      <p:cViewPr varScale="1">
        <p:scale>
          <a:sx n="142" d="100"/>
          <a:sy n="142" d="100"/>
        </p:scale>
        <p:origin x="180" y="120"/>
      </p:cViewPr>
      <p:guideLst>
        <p:guide orient="horz" pos="1616"/>
        <p:guide pos="32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763993-89CB-7745-915D-7E0FED36898F}" type="datetimeFigureOut">
              <a:rPr lang="en-US" smtClean="0"/>
              <a:t>9/28/2020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0CF954-78B6-D648-A93C-8D94A6C3B224}" type="slidenum">
              <a:rPr lang="en-US" smtClean="0"/>
              <a:t>‹#›</a:t>
            </a:fld>
            <a:endParaRPr lang="en-US"/>
          </a:p>
        </p:txBody>
      </p:sp>
    </p:spTree>
    <p:extLst>
      <p:ext uri="{BB962C8B-B14F-4D97-AF65-F5344CB8AC3E}">
        <p14:creationId xmlns:p14="http://schemas.microsoft.com/office/powerpoint/2010/main" val="1478368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CU Logo Soli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A27A91F-189A-46E9-9943-A7BBC067091C}"/>
              </a:ext>
            </a:extLst>
          </p:cNvPr>
          <p:cNvSpPr/>
          <p:nvPr userDrawn="1"/>
        </p:nvSpPr>
        <p:spPr>
          <a:xfrm>
            <a:off x="0" y="0"/>
            <a:ext cx="9144000" cy="514350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solidFill>
                <a:srgbClr val="4F1E80"/>
              </a:solidFill>
            </a:endParaRPr>
          </a:p>
        </p:txBody>
      </p:sp>
      <p:pic>
        <p:nvPicPr>
          <p:cNvPr id="6" name="Picture 5">
            <a:extLst>
              <a:ext uri="{FF2B5EF4-FFF2-40B4-BE49-F238E27FC236}">
                <a16:creationId xmlns:a16="http://schemas.microsoft.com/office/drawing/2014/main" id="{5292A844-53FE-45F3-A2FA-C1C52A523ED1}"/>
              </a:ext>
            </a:extLst>
          </p:cNvPr>
          <p:cNvPicPr>
            <a:picLocks noChangeAspect="1"/>
          </p:cNvPicPr>
          <p:nvPr userDrawn="1"/>
        </p:nvPicPr>
        <p:blipFill>
          <a:blip r:embed="rId2"/>
          <a:stretch>
            <a:fillRect/>
          </a:stretch>
        </p:blipFill>
        <p:spPr>
          <a:xfrm>
            <a:off x="2857500" y="1972598"/>
            <a:ext cx="3429000" cy="1397000"/>
          </a:xfrm>
          <a:prstGeom prst="rect">
            <a:avLst/>
          </a:prstGeom>
        </p:spPr>
      </p:pic>
    </p:spTree>
    <p:extLst>
      <p:ext uri="{BB962C8B-B14F-4D97-AF65-F5344CB8AC3E}">
        <p14:creationId xmlns:p14="http://schemas.microsoft.com/office/powerpoint/2010/main" val="4270950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Bullet B">
    <p:spTree>
      <p:nvGrpSpPr>
        <p:cNvPr id="1" name=""/>
        <p:cNvGrpSpPr/>
        <p:nvPr/>
      </p:nvGrpSpPr>
      <p:grpSpPr>
        <a:xfrm>
          <a:off x="0" y="0"/>
          <a:ext cx="0" cy="0"/>
          <a:chOff x="0" y="0"/>
          <a:chExt cx="0" cy="0"/>
        </a:xfrm>
      </p:grpSpPr>
      <p:sp>
        <p:nvSpPr>
          <p:cNvPr id="5" name="Rectangle 4"/>
          <p:cNvSpPr/>
          <p:nvPr userDrawn="1"/>
        </p:nvSpPr>
        <p:spPr>
          <a:xfrm>
            <a:off x="0" y="0"/>
            <a:ext cx="9144000" cy="152019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cxnSp>
        <p:nvCxnSpPr>
          <p:cNvPr id="10" name="Straight Connector 9"/>
          <p:cNvCxnSpPr/>
          <p:nvPr userDrawn="1"/>
        </p:nvCxnSpPr>
        <p:spPr>
          <a:xfrm>
            <a:off x="4572000" y="1868119"/>
            <a:ext cx="0" cy="2731770"/>
          </a:xfrm>
          <a:prstGeom prst="line">
            <a:avLst/>
          </a:prstGeom>
          <a:ln w="12700">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0" hasCustomPrompt="1"/>
          </p:nvPr>
        </p:nvSpPr>
        <p:spPr>
          <a:xfrm>
            <a:off x="365760" y="278900"/>
            <a:ext cx="8503920" cy="962390"/>
          </a:xfrm>
        </p:spPr>
        <p:txBody>
          <a:bodyPr anchor="ctr" anchorCtr="0"/>
          <a:lstStyle>
            <a:lvl1pPr marL="0" indent="0">
              <a:lnSpc>
                <a:spcPts val="3000"/>
              </a:lnSpc>
              <a:spcBef>
                <a:spcPts val="0"/>
              </a:spcBef>
              <a:buNone/>
              <a:defRPr lang="en-US" sz="3060" kern="1200" cap="all" dirty="0">
                <a:solidFill>
                  <a:schemeClr val="bg1"/>
                </a:solidFill>
                <a:latin typeface="FreightSans Pro Semibold"/>
                <a:ea typeface="+mn-ea"/>
                <a:cs typeface="FreightSans Pro Semibold"/>
              </a:defRPr>
            </a:lvl1pPr>
          </a:lstStyle>
          <a:p>
            <a:pPr lvl="0"/>
            <a:r>
              <a:rPr lang="en-US" dirty="0"/>
              <a:t>This is a spot for a title that is long enough for two lines</a:t>
            </a:r>
          </a:p>
        </p:txBody>
      </p:sp>
      <p:sp>
        <p:nvSpPr>
          <p:cNvPr id="6" name="Text Placeholder 12"/>
          <p:cNvSpPr>
            <a:spLocks noGrp="1"/>
          </p:cNvSpPr>
          <p:nvPr>
            <p:ph type="body" sz="quarter" idx="11" hasCustomPrompt="1"/>
          </p:nvPr>
        </p:nvSpPr>
        <p:spPr>
          <a:xfrm>
            <a:off x="365761" y="1868120"/>
            <a:ext cx="3890915" cy="2600554"/>
          </a:xfrm>
        </p:spPr>
        <p:txBody>
          <a:bodyPr numCol="2"/>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A</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7" name="Text Placeholder 12"/>
          <p:cNvSpPr>
            <a:spLocks noGrp="1"/>
          </p:cNvSpPr>
          <p:nvPr>
            <p:ph type="body" sz="quarter" idx="12" hasCustomPrompt="1"/>
          </p:nvPr>
        </p:nvSpPr>
        <p:spPr>
          <a:xfrm>
            <a:off x="4888671" y="1868120"/>
            <a:ext cx="3861936" cy="2600554"/>
          </a:xfrm>
        </p:spPr>
        <p:txBody>
          <a:bodyPr numCol="2"/>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B</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3954107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Bullet B">
    <p:spTree>
      <p:nvGrpSpPr>
        <p:cNvPr id="1" name=""/>
        <p:cNvGrpSpPr/>
        <p:nvPr/>
      </p:nvGrpSpPr>
      <p:grpSpPr>
        <a:xfrm>
          <a:off x="0" y="0"/>
          <a:ext cx="0" cy="0"/>
          <a:chOff x="0" y="0"/>
          <a:chExt cx="0" cy="0"/>
        </a:xfrm>
      </p:grpSpPr>
      <p:sp>
        <p:nvSpPr>
          <p:cNvPr id="5" name="Rectangle 4"/>
          <p:cNvSpPr/>
          <p:nvPr userDrawn="1"/>
        </p:nvSpPr>
        <p:spPr>
          <a:xfrm>
            <a:off x="0" y="0"/>
            <a:ext cx="9144000" cy="152019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3" name="Text Placeholder 12"/>
          <p:cNvSpPr>
            <a:spLocks noGrp="1"/>
          </p:cNvSpPr>
          <p:nvPr>
            <p:ph type="body" sz="quarter" idx="10" hasCustomPrompt="1"/>
          </p:nvPr>
        </p:nvSpPr>
        <p:spPr>
          <a:xfrm>
            <a:off x="365760" y="279806"/>
            <a:ext cx="8503920" cy="962390"/>
          </a:xfrm>
        </p:spPr>
        <p:txBody>
          <a:bodyPr anchor="ctr" anchorCtr="0"/>
          <a:lstStyle>
            <a:lvl1pPr marL="0" indent="0">
              <a:lnSpc>
                <a:spcPts val="3000"/>
              </a:lnSpc>
              <a:spcBef>
                <a:spcPts val="0"/>
              </a:spcBef>
              <a:buNone/>
              <a:defRPr lang="en-US" sz="3060" kern="1200" cap="all" dirty="0">
                <a:solidFill>
                  <a:schemeClr val="bg1"/>
                </a:solidFill>
                <a:latin typeface="FreightSans Pro Semibold"/>
                <a:ea typeface="+mn-ea"/>
                <a:cs typeface="FreightSans Pro Semibold"/>
              </a:defRPr>
            </a:lvl1pPr>
          </a:lstStyle>
          <a:p>
            <a:pPr lvl="0"/>
            <a:r>
              <a:rPr lang="en-US" dirty="0"/>
              <a:t>This is a spot for a title that is long enough for two lines</a:t>
            </a:r>
          </a:p>
        </p:txBody>
      </p:sp>
      <p:cxnSp>
        <p:nvCxnSpPr>
          <p:cNvPr id="3" name="Straight Connector 2"/>
          <p:cNvCxnSpPr/>
          <p:nvPr userDrawn="1"/>
        </p:nvCxnSpPr>
        <p:spPr>
          <a:xfrm flipH="1">
            <a:off x="3052795" y="1869271"/>
            <a:ext cx="13190" cy="2730618"/>
          </a:xfrm>
          <a:prstGeom prst="line">
            <a:avLst/>
          </a:prstGeom>
          <a:ln w="12700">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6088112" y="1869271"/>
            <a:ext cx="4395" cy="2730618"/>
          </a:xfrm>
          <a:prstGeom prst="line">
            <a:avLst/>
          </a:prstGeom>
          <a:ln w="12700">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sp>
        <p:nvSpPr>
          <p:cNvPr id="7" name="Text Placeholder 12"/>
          <p:cNvSpPr>
            <a:spLocks noGrp="1"/>
          </p:cNvSpPr>
          <p:nvPr>
            <p:ph type="body" sz="quarter" idx="11" hasCustomPrompt="1"/>
          </p:nvPr>
        </p:nvSpPr>
        <p:spPr>
          <a:xfrm>
            <a:off x="365761" y="1868119"/>
            <a:ext cx="2351942" cy="2731770"/>
          </a:xfrm>
        </p:spPr>
        <p:txBody>
          <a:bodyPr numCol="1"/>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A</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8" name="Text Placeholder 12"/>
          <p:cNvSpPr>
            <a:spLocks noGrp="1"/>
          </p:cNvSpPr>
          <p:nvPr>
            <p:ph type="body" sz="quarter" idx="12" hasCustomPrompt="1"/>
          </p:nvPr>
        </p:nvSpPr>
        <p:spPr>
          <a:xfrm>
            <a:off x="3401077" y="1868119"/>
            <a:ext cx="2351942" cy="2731770"/>
          </a:xfrm>
        </p:spPr>
        <p:txBody>
          <a:bodyPr numCol="1"/>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B</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10" name="Text Placeholder 12"/>
          <p:cNvSpPr>
            <a:spLocks noGrp="1"/>
          </p:cNvSpPr>
          <p:nvPr>
            <p:ph type="body" sz="quarter" idx="13" hasCustomPrompt="1"/>
          </p:nvPr>
        </p:nvSpPr>
        <p:spPr>
          <a:xfrm>
            <a:off x="6427596" y="1868119"/>
            <a:ext cx="2351942" cy="2731770"/>
          </a:xfrm>
        </p:spPr>
        <p:txBody>
          <a:bodyPr numCol="1"/>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C</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1530739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 Bullet B">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7636132" y="4413271"/>
            <a:ext cx="1244600" cy="508000"/>
          </a:xfrm>
          <a:prstGeom prst="rect">
            <a:avLst/>
          </a:prstGeom>
        </p:spPr>
      </p:pic>
      <p:sp>
        <p:nvSpPr>
          <p:cNvPr id="8" name="Text Placeholder 9"/>
          <p:cNvSpPr>
            <a:spLocks noGrp="1"/>
          </p:cNvSpPr>
          <p:nvPr>
            <p:ph type="body" sz="quarter" idx="11" hasCustomPrompt="1"/>
          </p:nvPr>
        </p:nvSpPr>
        <p:spPr>
          <a:xfrm>
            <a:off x="362865" y="1836497"/>
            <a:ext cx="8422633" cy="2435962"/>
          </a:xfrm>
        </p:spPr>
        <p:txBody>
          <a:bodyPr/>
          <a:lstStyle>
            <a:lvl1pPr marL="308610" indent="-308610">
              <a:buFont typeface="Arial" panose="020B0604020202020204" pitchFamily="34" charset="0"/>
              <a:buChar char="•"/>
              <a:defRPr lang="en-US" sz="1800" kern="1200" dirty="0" smtClean="0">
                <a:solidFill>
                  <a:schemeClr val="tx1"/>
                </a:solidFill>
                <a:latin typeface="FreightSans Pro Medium"/>
                <a:ea typeface="+mn-ea"/>
                <a:cs typeface="FreightSans Pro Medium"/>
              </a:defRPr>
            </a:lvl1pPr>
          </a:lstStyle>
          <a:p>
            <a:pPr lvl="0"/>
            <a:r>
              <a:rPr lang="en-US" dirty="0" err="1"/>
              <a:t>Harum</a:t>
            </a:r>
            <a:r>
              <a:rPr lang="en-US" dirty="0"/>
              <a:t> </a:t>
            </a:r>
            <a:r>
              <a:rPr lang="en-US" dirty="0" err="1"/>
              <a:t>faccatis</a:t>
            </a:r>
            <a:r>
              <a:rPr lang="en-US" dirty="0"/>
              <a:t> </a:t>
            </a:r>
            <a:r>
              <a:rPr lang="en-US" dirty="0" err="1"/>
              <a:t>illo</a:t>
            </a:r>
            <a:r>
              <a:rPr lang="en-US" dirty="0"/>
              <a:t> </a:t>
            </a:r>
            <a:r>
              <a:rPr lang="en-US" dirty="0" err="1"/>
              <a:t>doluptia</a:t>
            </a:r>
            <a:r>
              <a:rPr lang="en-US" dirty="0"/>
              <a:t> </a:t>
            </a:r>
            <a:r>
              <a:rPr lang="en-US" dirty="0" err="1"/>
              <a:t>doloris</a:t>
            </a:r>
            <a:r>
              <a:rPr lang="en-US" dirty="0"/>
              <a:t> </a:t>
            </a:r>
            <a:r>
              <a:rPr lang="en-US" dirty="0" err="1"/>
              <a:t>quame</a:t>
            </a:r>
            <a:r>
              <a:rPr lang="en-US" dirty="0"/>
              <a:t> </a:t>
            </a:r>
            <a:r>
              <a:rPr lang="en-US" dirty="0" err="1"/>
              <a:t>ventibus</a:t>
            </a:r>
            <a:r>
              <a:rPr lang="en-US" dirty="0"/>
              <a:t> a </a:t>
            </a:r>
            <a:r>
              <a:rPr lang="en-US" dirty="0" err="1"/>
              <a:t>nosam</a:t>
            </a:r>
            <a:r>
              <a:rPr lang="en-US" dirty="0"/>
              <a:t> </a:t>
            </a:r>
            <a:r>
              <a:rPr lang="en-US" dirty="0" err="1"/>
              <a:t>aut</a:t>
            </a:r>
            <a:r>
              <a:rPr lang="en-US" dirty="0"/>
              <a:t> </a:t>
            </a:r>
            <a:r>
              <a:rPr lang="en-US" dirty="0" err="1"/>
              <a:t>molupta</a:t>
            </a:r>
            <a:r>
              <a:rPr lang="en-US" dirty="0"/>
              <a:t> </a:t>
            </a:r>
            <a:r>
              <a:rPr lang="en-US" dirty="0" err="1"/>
              <a:t>tibust</a:t>
            </a:r>
            <a:r>
              <a:rPr lang="en-US" dirty="0"/>
              <a:t> hit </a:t>
            </a:r>
            <a:r>
              <a:rPr lang="en-US" dirty="0" err="1"/>
              <a:t>voluptae</a:t>
            </a:r>
            <a:r>
              <a:rPr lang="en-US" dirty="0"/>
              <a:t>. </a:t>
            </a:r>
            <a:r>
              <a:rPr lang="en-US" dirty="0" err="1"/>
              <a:t>Ut</a:t>
            </a:r>
            <a:r>
              <a:rPr lang="en-US" dirty="0"/>
              <a:t> </a:t>
            </a:r>
            <a:r>
              <a:rPr lang="en-US" dirty="0" err="1"/>
              <a:t>verferspel</a:t>
            </a:r>
            <a:r>
              <a:rPr lang="en-US" dirty="0"/>
              <a:t> min </a:t>
            </a:r>
            <a:r>
              <a:rPr lang="en-US" dirty="0" err="1"/>
              <a:t>cus</a:t>
            </a:r>
            <a:r>
              <a:rPr lang="en-US" dirty="0"/>
              <a:t> </a:t>
            </a:r>
            <a:r>
              <a:rPr lang="en-US" dirty="0" err="1"/>
              <a:t>eriam</a:t>
            </a:r>
            <a:r>
              <a:rPr lang="en-US" dirty="0"/>
              <a:t>, </a:t>
            </a:r>
            <a:r>
              <a:rPr lang="en-US" dirty="0" err="1"/>
              <a:t>excerspitam</a:t>
            </a:r>
            <a:r>
              <a:rPr lang="en-US" dirty="0"/>
              <a:t> </a:t>
            </a:r>
            <a:r>
              <a:rPr lang="en-US" dirty="0" err="1"/>
              <a:t>quam</a:t>
            </a:r>
            <a:r>
              <a:rPr lang="en-US" dirty="0"/>
              <a:t>, </a:t>
            </a:r>
            <a:r>
              <a:rPr lang="en-US" dirty="0" err="1"/>
              <a:t>oditate</a:t>
            </a:r>
            <a:r>
              <a:rPr lang="en-US" dirty="0"/>
              <a:t> et, od </a:t>
            </a:r>
            <a:r>
              <a:rPr lang="en-US" dirty="0" err="1"/>
              <a:t>ulparum</a:t>
            </a:r>
            <a:r>
              <a:rPr lang="en-US" dirty="0"/>
              <a:t> </a:t>
            </a:r>
            <a:r>
              <a:rPr lang="en-US" dirty="0" err="1"/>
              <a:t>est</a:t>
            </a:r>
            <a:r>
              <a:rPr lang="en-US" dirty="0"/>
              <a:t> </a:t>
            </a:r>
            <a:r>
              <a:rPr lang="en-US" dirty="0" err="1"/>
              <a:t>quas</a:t>
            </a:r>
            <a:r>
              <a:rPr lang="en-US" dirty="0"/>
              <a:t> </a:t>
            </a:r>
            <a:r>
              <a:rPr lang="en-US" dirty="0" err="1"/>
              <a:t>simolut</a:t>
            </a:r>
            <a:r>
              <a:rPr lang="en-US" dirty="0"/>
              <a:t> rem qui </a:t>
            </a:r>
            <a:r>
              <a:rPr lang="en-US" dirty="0" err="1"/>
              <a:t>volorem</a:t>
            </a:r>
            <a:r>
              <a:rPr lang="en-US" dirty="0"/>
              <a:t> lam </a:t>
            </a:r>
            <a:r>
              <a:rPr lang="en-US" dirty="0" err="1"/>
              <a:t>voluptas</a:t>
            </a:r>
            <a:r>
              <a:rPr lang="en-US" dirty="0"/>
              <a:t> rem </a:t>
            </a:r>
            <a:r>
              <a:rPr lang="en-US" dirty="0" err="1"/>
              <a:t>faccatur</a:t>
            </a:r>
            <a:r>
              <a:rPr lang="en-US" dirty="0"/>
              <a:t>? </a:t>
            </a:r>
            <a:r>
              <a:rPr lang="en-US" dirty="0" err="1"/>
              <a:t>Unt</a:t>
            </a:r>
            <a:r>
              <a:rPr lang="en-US" dirty="0"/>
              <a:t>.</a:t>
            </a:r>
          </a:p>
          <a:p>
            <a:pPr lvl="0"/>
            <a:r>
              <a:rPr lang="en-US" dirty="0" err="1"/>
              <a:t>Aqui</a:t>
            </a:r>
            <a:r>
              <a:rPr lang="en-US" dirty="0"/>
              <a:t> </a:t>
            </a:r>
            <a:r>
              <a:rPr lang="en-US" dirty="0" err="1"/>
              <a:t>sam</a:t>
            </a:r>
            <a:r>
              <a:rPr lang="en-US" dirty="0"/>
              <a:t>, sit </a:t>
            </a:r>
            <a:r>
              <a:rPr lang="en-US" dirty="0" err="1"/>
              <a:t>quodi</a:t>
            </a:r>
            <a:r>
              <a:rPr lang="en-US" dirty="0"/>
              <a:t> omni </a:t>
            </a:r>
            <a:r>
              <a:rPr lang="en-US" dirty="0" err="1"/>
              <a:t>debis</a:t>
            </a:r>
            <a:r>
              <a:rPr lang="en-US" dirty="0"/>
              <a:t> </a:t>
            </a:r>
            <a:r>
              <a:rPr lang="en-US" dirty="0" err="1"/>
              <a:t>eaquam</a:t>
            </a:r>
            <a:r>
              <a:rPr lang="en-US" dirty="0"/>
              <a:t> lab </a:t>
            </a:r>
            <a:r>
              <a:rPr lang="en-US" dirty="0" err="1"/>
              <a:t>ium</a:t>
            </a:r>
            <a:r>
              <a:rPr lang="en-US" dirty="0"/>
              <a:t> </a:t>
            </a:r>
            <a:r>
              <a:rPr lang="en-US" dirty="0" err="1"/>
              <a:t>quias</a:t>
            </a:r>
            <a:r>
              <a:rPr lang="en-US" dirty="0"/>
              <a:t> </a:t>
            </a:r>
            <a:r>
              <a:rPr lang="en-US" dirty="0" err="1"/>
              <a:t>doluptium</a:t>
            </a:r>
            <a:r>
              <a:rPr lang="en-US" dirty="0"/>
              <a:t> </a:t>
            </a:r>
            <a:r>
              <a:rPr lang="en-US" dirty="0" err="1"/>
              <a:t>velliqu</a:t>
            </a:r>
            <a:r>
              <a:rPr lang="en-US" dirty="0"/>
              <a:t> </a:t>
            </a:r>
            <a:r>
              <a:rPr lang="en-US" dirty="0" err="1"/>
              <a:t>asimperro</a:t>
            </a:r>
            <a:r>
              <a:rPr lang="en-US" dirty="0"/>
              <a:t> mi, intis </a:t>
            </a:r>
            <a:r>
              <a:rPr lang="en-US" dirty="0" err="1"/>
              <a:t>autet</a:t>
            </a:r>
            <a:r>
              <a:rPr lang="en-US" dirty="0"/>
              <a:t> </a:t>
            </a:r>
            <a:r>
              <a:rPr lang="en-US" dirty="0" err="1"/>
              <a:t>volorum</a:t>
            </a:r>
            <a:r>
              <a:rPr lang="en-US" dirty="0"/>
              <a:t> </a:t>
            </a:r>
            <a:r>
              <a:rPr lang="en-US" dirty="0" err="1"/>
              <a:t>quistectem</a:t>
            </a:r>
            <a:r>
              <a:rPr lang="en-US" dirty="0"/>
              <a:t>. Et </a:t>
            </a:r>
            <a:r>
              <a:rPr lang="en-US" dirty="0" err="1"/>
              <a:t>resciis</a:t>
            </a:r>
            <a:r>
              <a:rPr lang="en-US" dirty="0"/>
              <a:t> </a:t>
            </a:r>
            <a:r>
              <a:rPr lang="en-US" dirty="0" err="1"/>
              <a:t>mo</a:t>
            </a:r>
            <a:r>
              <a:rPr lang="en-US" dirty="0"/>
              <a:t> </a:t>
            </a:r>
            <a:r>
              <a:rPr lang="en-US" dirty="0" err="1"/>
              <a:t>berchitet</a:t>
            </a:r>
            <a:r>
              <a:rPr lang="en-US" dirty="0"/>
              <a:t> </a:t>
            </a:r>
            <a:r>
              <a:rPr lang="en-US" dirty="0" err="1"/>
              <a:t>volorepudia</a:t>
            </a:r>
            <a:r>
              <a:rPr lang="en-US" dirty="0"/>
              <a:t> </a:t>
            </a:r>
            <a:r>
              <a:rPr lang="en-US" dirty="0" err="1"/>
              <a:t>nusande</a:t>
            </a:r>
            <a:r>
              <a:rPr lang="en-US" dirty="0"/>
              <a:t> </a:t>
            </a:r>
            <a:r>
              <a:rPr lang="en-US" dirty="0" err="1"/>
              <a:t>laut</a:t>
            </a:r>
            <a:r>
              <a:rPr lang="en-US" dirty="0"/>
              <a:t> </a:t>
            </a:r>
            <a:r>
              <a:rPr lang="en-US" dirty="0" err="1"/>
              <a:t>venimendae</a:t>
            </a:r>
            <a:r>
              <a:rPr lang="en-US" dirty="0"/>
              <a:t> </a:t>
            </a:r>
            <a:r>
              <a:rPr lang="en-US" dirty="0" err="1"/>
              <a:t>voluptatur</a:t>
            </a:r>
            <a:r>
              <a:rPr lang="en-US" dirty="0"/>
              <a:t> </a:t>
            </a:r>
            <a:r>
              <a:rPr lang="en-US" dirty="0" err="1"/>
              <a:t>amet</a:t>
            </a:r>
            <a:r>
              <a:rPr lang="en-US" dirty="0"/>
              <a:t> </a:t>
            </a:r>
            <a:r>
              <a:rPr lang="en-US" dirty="0" err="1"/>
              <a:t>doluptur</a:t>
            </a:r>
            <a:r>
              <a:rPr lang="en-US" dirty="0"/>
              <a:t> sim resto </a:t>
            </a:r>
            <a:r>
              <a:rPr lang="en-US" dirty="0" err="1"/>
              <a:t>eaquam</a:t>
            </a:r>
            <a:r>
              <a:rPr lang="en-US" dirty="0"/>
              <a:t> </a:t>
            </a:r>
            <a:r>
              <a:rPr lang="en-US" dirty="0" err="1"/>
              <a:t>enimin</a:t>
            </a:r>
            <a:r>
              <a:rPr lang="en-US" dirty="0"/>
              <a:t> et </a:t>
            </a:r>
            <a:r>
              <a:rPr lang="en-US" dirty="0" err="1"/>
              <a:t>unt</a:t>
            </a:r>
            <a:r>
              <a:rPr lang="en-US" dirty="0"/>
              <a:t> </a:t>
            </a:r>
            <a:r>
              <a:rPr lang="en-US" dirty="0" err="1"/>
              <a:t>aut</a:t>
            </a:r>
            <a:r>
              <a:rPr lang="en-US" dirty="0"/>
              <a:t> </a:t>
            </a:r>
            <a:r>
              <a:rPr lang="en-US" dirty="0" err="1"/>
              <a:t>aut</a:t>
            </a:r>
            <a:r>
              <a:rPr lang="en-US" dirty="0"/>
              <a:t> et.</a:t>
            </a:r>
          </a:p>
          <a:p>
            <a:pPr lvl="0"/>
            <a:endParaRPr lang="en-US" dirty="0"/>
          </a:p>
        </p:txBody>
      </p:sp>
      <p:sp>
        <p:nvSpPr>
          <p:cNvPr id="10" name="Rectangle 9"/>
          <p:cNvSpPr/>
          <p:nvPr userDrawn="1"/>
        </p:nvSpPr>
        <p:spPr>
          <a:xfrm>
            <a:off x="0" y="0"/>
            <a:ext cx="9144000" cy="152019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Text Placeholder 12"/>
          <p:cNvSpPr>
            <a:spLocks noGrp="1"/>
          </p:cNvSpPr>
          <p:nvPr>
            <p:ph type="body" sz="quarter" idx="10" hasCustomPrompt="1"/>
          </p:nvPr>
        </p:nvSpPr>
        <p:spPr>
          <a:xfrm>
            <a:off x="365760" y="279806"/>
            <a:ext cx="8503920" cy="962390"/>
          </a:xfrm>
        </p:spPr>
        <p:txBody>
          <a:bodyPr anchor="ctr" anchorCtr="0"/>
          <a:lstStyle>
            <a:lvl1pPr marL="0" indent="0">
              <a:lnSpc>
                <a:spcPts val="3000"/>
              </a:lnSpc>
              <a:spcBef>
                <a:spcPts val="0"/>
              </a:spcBef>
              <a:buNone/>
              <a:defRPr lang="en-US" sz="3060" kern="1200" cap="all" dirty="0">
                <a:solidFill>
                  <a:schemeClr val="bg1"/>
                </a:solidFill>
                <a:latin typeface="FreightSans Pro Semibold"/>
                <a:ea typeface="+mn-ea"/>
                <a:cs typeface="FreightSans Pro Semibold"/>
              </a:defRPr>
            </a:lvl1pPr>
          </a:lstStyle>
          <a:p>
            <a:pPr lvl="0"/>
            <a:r>
              <a:rPr lang="en-US" dirty="0"/>
              <a:t>This is a spot for a title that is long enough for two lines</a:t>
            </a:r>
          </a:p>
        </p:txBody>
      </p:sp>
    </p:spTree>
    <p:extLst>
      <p:ext uri="{BB962C8B-B14F-4D97-AF65-F5344CB8AC3E}">
        <p14:creationId xmlns:p14="http://schemas.microsoft.com/office/powerpoint/2010/main" val="541220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imple Bullet B">
    <p:spTree>
      <p:nvGrpSpPr>
        <p:cNvPr id="1" name=""/>
        <p:cNvGrpSpPr/>
        <p:nvPr/>
      </p:nvGrpSpPr>
      <p:grpSpPr>
        <a:xfrm>
          <a:off x="0" y="0"/>
          <a:ext cx="0" cy="0"/>
          <a:chOff x="0" y="0"/>
          <a:chExt cx="0" cy="0"/>
        </a:xfrm>
      </p:grpSpPr>
      <p:sp>
        <p:nvSpPr>
          <p:cNvPr id="8" name="Text Placeholder 9"/>
          <p:cNvSpPr>
            <a:spLocks noGrp="1"/>
          </p:cNvSpPr>
          <p:nvPr>
            <p:ph type="body" sz="quarter" idx="11" hasCustomPrompt="1"/>
          </p:nvPr>
        </p:nvSpPr>
        <p:spPr>
          <a:xfrm>
            <a:off x="362865" y="1836497"/>
            <a:ext cx="8422633" cy="2435962"/>
          </a:xfrm>
        </p:spPr>
        <p:txBody>
          <a:bodyPr/>
          <a:lstStyle>
            <a:lvl1pPr marL="308610" indent="-308610">
              <a:buFont typeface="Arial" panose="020B0604020202020204" pitchFamily="34" charset="0"/>
              <a:buChar char="•"/>
              <a:defRPr lang="en-US" sz="1800" kern="1200" dirty="0" smtClean="0">
                <a:solidFill>
                  <a:schemeClr val="tx1"/>
                </a:solidFill>
                <a:latin typeface="FreightSans Pro Medium"/>
                <a:ea typeface="+mn-ea"/>
                <a:cs typeface="FreightSans Pro Medium"/>
              </a:defRPr>
            </a:lvl1pPr>
          </a:lstStyle>
          <a:p>
            <a:pPr lvl="0"/>
            <a:r>
              <a:rPr lang="en-US" dirty="0" err="1"/>
              <a:t>Harum</a:t>
            </a:r>
            <a:r>
              <a:rPr lang="en-US" dirty="0"/>
              <a:t> </a:t>
            </a:r>
            <a:r>
              <a:rPr lang="en-US" dirty="0" err="1"/>
              <a:t>faccatis</a:t>
            </a:r>
            <a:r>
              <a:rPr lang="en-US" dirty="0"/>
              <a:t> </a:t>
            </a:r>
            <a:r>
              <a:rPr lang="en-US" dirty="0" err="1"/>
              <a:t>illo</a:t>
            </a:r>
            <a:r>
              <a:rPr lang="en-US" dirty="0"/>
              <a:t> </a:t>
            </a:r>
            <a:r>
              <a:rPr lang="en-US" dirty="0" err="1"/>
              <a:t>doluptia</a:t>
            </a:r>
            <a:r>
              <a:rPr lang="en-US" dirty="0"/>
              <a:t> </a:t>
            </a:r>
            <a:r>
              <a:rPr lang="en-US" dirty="0" err="1"/>
              <a:t>doloris</a:t>
            </a:r>
            <a:r>
              <a:rPr lang="en-US" dirty="0"/>
              <a:t> </a:t>
            </a:r>
            <a:r>
              <a:rPr lang="en-US" dirty="0" err="1"/>
              <a:t>quame</a:t>
            </a:r>
            <a:r>
              <a:rPr lang="en-US" dirty="0"/>
              <a:t> </a:t>
            </a:r>
            <a:r>
              <a:rPr lang="en-US" dirty="0" err="1"/>
              <a:t>ventibus</a:t>
            </a:r>
            <a:r>
              <a:rPr lang="en-US" dirty="0"/>
              <a:t> a </a:t>
            </a:r>
            <a:r>
              <a:rPr lang="en-US" dirty="0" err="1"/>
              <a:t>nosam</a:t>
            </a:r>
            <a:r>
              <a:rPr lang="en-US" dirty="0"/>
              <a:t> </a:t>
            </a:r>
            <a:r>
              <a:rPr lang="en-US" dirty="0" err="1"/>
              <a:t>aut</a:t>
            </a:r>
            <a:r>
              <a:rPr lang="en-US" dirty="0"/>
              <a:t> </a:t>
            </a:r>
            <a:r>
              <a:rPr lang="en-US" dirty="0" err="1"/>
              <a:t>molupta</a:t>
            </a:r>
            <a:r>
              <a:rPr lang="en-US" dirty="0"/>
              <a:t> </a:t>
            </a:r>
            <a:r>
              <a:rPr lang="en-US" dirty="0" err="1"/>
              <a:t>tibust</a:t>
            </a:r>
            <a:r>
              <a:rPr lang="en-US" dirty="0"/>
              <a:t> hit </a:t>
            </a:r>
            <a:r>
              <a:rPr lang="en-US" dirty="0" err="1"/>
              <a:t>voluptae</a:t>
            </a:r>
            <a:r>
              <a:rPr lang="en-US" dirty="0"/>
              <a:t>. </a:t>
            </a:r>
            <a:r>
              <a:rPr lang="en-US" dirty="0" err="1"/>
              <a:t>Ut</a:t>
            </a:r>
            <a:r>
              <a:rPr lang="en-US" dirty="0"/>
              <a:t> </a:t>
            </a:r>
            <a:r>
              <a:rPr lang="en-US" dirty="0" err="1"/>
              <a:t>verferspel</a:t>
            </a:r>
            <a:r>
              <a:rPr lang="en-US" dirty="0"/>
              <a:t> min </a:t>
            </a:r>
            <a:r>
              <a:rPr lang="en-US" dirty="0" err="1"/>
              <a:t>cus</a:t>
            </a:r>
            <a:r>
              <a:rPr lang="en-US" dirty="0"/>
              <a:t> </a:t>
            </a:r>
            <a:r>
              <a:rPr lang="en-US" dirty="0" err="1"/>
              <a:t>eriam</a:t>
            </a:r>
            <a:r>
              <a:rPr lang="en-US" dirty="0"/>
              <a:t>, </a:t>
            </a:r>
            <a:r>
              <a:rPr lang="en-US" dirty="0" err="1"/>
              <a:t>excerspitam</a:t>
            </a:r>
            <a:r>
              <a:rPr lang="en-US" dirty="0"/>
              <a:t> </a:t>
            </a:r>
            <a:r>
              <a:rPr lang="en-US" dirty="0" err="1"/>
              <a:t>quam</a:t>
            </a:r>
            <a:r>
              <a:rPr lang="en-US" dirty="0"/>
              <a:t>, </a:t>
            </a:r>
            <a:r>
              <a:rPr lang="en-US" dirty="0" err="1"/>
              <a:t>oditate</a:t>
            </a:r>
            <a:r>
              <a:rPr lang="en-US" dirty="0"/>
              <a:t> et, od </a:t>
            </a:r>
            <a:r>
              <a:rPr lang="en-US" dirty="0" err="1"/>
              <a:t>ulparum</a:t>
            </a:r>
            <a:r>
              <a:rPr lang="en-US" dirty="0"/>
              <a:t> </a:t>
            </a:r>
            <a:r>
              <a:rPr lang="en-US" dirty="0" err="1"/>
              <a:t>est</a:t>
            </a:r>
            <a:r>
              <a:rPr lang="en-US" dirty="0"/>
              <a:t> </a:t>
            </a:r>
            <a:r>
              <a:rPr lang="en-US" dirty="0" err="1"/>
              <a:t>quas</a:t>
            </a:r>
            <a:r>
              <a:rPr lang="en-US" dirty="0"/>
              <a:t> </a:t>
            </a:r>
            <a:r>
              <a:rPr lang="en-US" dirty="0" err="1"/>
              <a:t>simolut</a:t>
            </a:r>
            <a:r>
              <a:rPr lang="en-US" dirty="0"/>
              <a:t> rem qui </a:t>
            </a:r>
            <a:r>
              <a:rPr lang="en-US" dirty="0" err="1"/>
              <a:t>volorem</a:t>
            </a:r>
            <a:r>
              <a:rPr lang="en-US" dirty="0"/>
              <a:t> lam </a:t>
            </a:r>
            <a:r>
              <a:rPr lang="en-US" dirty="0" err="1"/>
              <a:t>voluptas</a:t>
            </a:r>
            <a:r>
              <a:rPr lang="en-US" dirty="0"/>
              <a:t> rem </a:t>
            </a:r>
            <a:r>
              <a:rPr lang="en-US" dirty="0" err="1"/>
              <a:t>faccatur</a:t>
            </a:r>
            <a:r>
              <a:rPr lang="en-US" dirty="0"/>
              <a:t>? </a:t>
            </a:r>
            <a:r>
              <a:rPr lang="en-US" dirty="0" err="1"/>
              <a:t>Unt</a:t>
            </a:r>
            <a:r>
              <a:rPr lang="en-US" dirty="0"/>
              <a:t>.</a:t>
            </a:r>
          </a:p>
          <a:p>
            <a:pPr lvl="0"/>
            <a:r>
              <a:rPr lang="en-US" dirty="0" err="1"/>
              <a:t>Aqui</a:t>
            </a:r>
            <a:r>
              <a:rPr lang="en-US" dirty="0"/>
              <a:t> </a:t>
            </a:r>
            <a:r>
              <a:rPr lang="en-US" dirty="0" err="1"/>
              <a:t>sam</a:t>
            </a:r>
            <a:r>
              <a:rPr lang="en-US" dirty="0"/>
              <a:t>, sit </a:t>
            </a:r>
            <a:r>
              <a:rPr lang="en-US" dirty="0" err="1"/>
              <a:t>quodi</a:t>
            </a:r>
            <a:r>
              <a:rPr lang="en-US" dirty="0"/>
              <a:t> omni </a:t>
            </a:r>
            <a:r>
              <a:rPr lang="en-US" dirty="0" err="1"/>
              <a:t>debis</a:t>
            </a:r>
            <a:r>
              <a:rPr lang="en-US" dirty="0"/>
              <a:t> </a:t>
            </a:r>
            <a:r>
              <a:rPr lang="en-US" dirty="0" err="1"/>
              <a:t>eaquam</a:t>
            </a:r>
            <a:r>
              <a:rPr lang="en-US" dirty="0"/>
              <a:t> lab </a:t>
            </a:r>
            <a:r>
              <a:rPr lang="en-US" dirty="0" err="1"/>
              <a:t>ium</a:t>
            </a:r>
            <a:r>
              <a:rPr lang="en-US" dirty="0"/>
              <a:t> </a:t>
            </a:r>
            <a:r>
              <a:rPr lang="en-US" dirty="0" err="1"/>
              <a:t>quias</a:t>
            </a:r>
            <a:r>
              <a:rPr lang="en-US" dirty="0"/>
              <a:t> </a:t>
            </a:r>
            <a:r>
              <a:rPr lang="en-US" dirty="0" err="1"/>
              <a:t>doluptium</a:t>
            </a:r>
            <a:r>
              <a:rPr lang="en-US" dirty="0"/>
              <a:t> </a:t>
            </a:r>
            <a:r>
              <a:rPr lang="en-US" dirty="0" err="1"/>
              <a:t>velliqu</a:t>
            </a:r>
            <a:r>
              <a:rPr lang="en-US" dirty="0"/>
              <a:t> </a:t>
            </a:r>
            <a:r>
              <a:rPr lang="en-US" dirty="0" err="1"/>
              <a:t>asimperro</a:t>
            </a:r>
            <a:r>
              <a:rPr lang="en-US" dirty="0"/>
              <a:t> mi, intis </a:t>
            </a:r>
            <a:r>
              <a:rPr lang="en-US" dirty="0" err="1"/>
              <a:t>autet</a:t>
            </a:r>
            <a:r>
              <a:rPr lang="en-US" dirty="0"/>
              <a:t> </a:t>
            </a:r>
            <a:r>
              <a:rPr lang="en-US" dirty="0" err="1"/>
              <a:t>volorum</a:t>
            </a:r>
            <a:r>
              <a:rPr lang="en-US" dirty="0"/>
              <a:t> </a:t>
            </a:r>
            <a:r>
              <a:rPr lang="en-US" dirty="0" err="1"/>
              <a:t>quistectem</a:t>
            </a:r>
            <a:r>
              <a:rPr lang="en-US" dirty="0"/>
              <a:t>. Et </a:t>
            </a:r>
            <a:r>
              <a:rPr lang="en-US" dirty="0" err="1"/>
              <a:t>resciis</a:t>
            </a:r>
            <a:r>
              <a:rPr lang="en-US" dirty="0"/>
              <a:t> </a:t>
            </a:r>
            <a:r>
              <a:rPr lang="en-US" dirty="0" err="1"/>
              <a:t>mo</a:t>
            </a:r>
            <a:r>
              <a:rPr lang="en-US" dirty="0"/>
              <a:t> </a:t>
            </a:r>
            <a:r>
              <a:rPr lang="en-US" dirty="0" err="1"/>
              <a:t>berchitet</a:t>
            </a:r>
            <a:r>
              <a:rPr lang="en-US" dirty="0"/>
              <a:t> </a:t>
            </a:r>
            <a:r>
              <a:rPr lang="en-US" dirty="0" err="1"/>
              <a:t>volorepudia</a:t>
            </a:r>
            <a:r>
              <a:rPr lang="en-US" dirty="0"/>
              <a:t> </a:t>
            </a:r>
            <a:r>
              <a:rPr lang="en-US" dirty="0" err="1"/>
              <a:t>nusande</a:t>
            </a:r>
            <a:r>
              <a:rPr lang="en-US" dirty="0"/>
              <a:t> </a:t>
            </a:r>
            <a:r>
              <a:rPr lang="en-US" dirty="0" err="1"/>
              <a:t>laut</a:t>
            </a:r>
            <a:r>
              <a:rPr lang="en-US" dirty="0"/>
              <a:t> </a:t>
            </a:r>
            <a:r>
              <a:rPr lang="en-US" dirty="0" err="1"/>
              <a:t>venimendae</a:t>
            </a:r>
            <a:r>
              <a:rPr lang="en-US" dirty="0"/>
              <a:t> </a:t>
            </a:r>
            <a:r>
              <a:rPr lang="en-US" dirty="0" err="1"/>
              <a:t>voluptatur</a:t>
            </a:r>
            <a:r>
              <a:rPr lang="en-US" dirty="0"/>
              <a:t> </a:t>
            </a:r>
            <a:r>
              <a:rPr lang="en-US" dirty="0" err="1"/>
              <a:t>amet</a:t>
            </a:r>
            <a:r>
              <a:rPr lang="en-US" dirty="0"/>
              <a:t> </a:t>
            </a:r>
            <a:r>
              <a:rPr lang="en-US" dirty="0" err="1"/>
              <a:t>doluptur</a:t>
            </a:r>
            <a:r>
              <a:rPr lang="en-US" dirty="0"/>
              <a:t> sim resto </a:t>
            </a:r>
            <a:r>
              <a:rPr lang="en-US" dirty="0" err="1"/>
              <a:t>eaquam</a:t>
            </a:r>
            <a:r>
              <a:rPr lang="en-US" dirty="0"/>
              <a:t> </a:t>
            </a:r>
            <a:r>
              <a:rPr lang="en-US" dirty="0" err="1"/>
              <a:t>enimin</a:t>
            </a:r>
            <a:r>
              <a:rPr lang="en-US" dirty="0"/>
              <a:t> et </a:t>
            </a:r>
            <a:r>
              <a:rPr lang="en-US" dirty="0" err="1"/>
              <a:t>unt</a:t>
            </a:r>
            <a:r>
              <a:rPr lang="en-US" dirty="0"/>
              <a:t> </a:t>
            </a:r>
            <a:r>
              <a:rPr lang="en-US" dirty="0" err="1"/>
              <a:t>aut</a:t>
            </a:r>
            <a:r>
              <a:rPr lang="en-US" dirty="0"/>
              <a:t> </a:t>
            </a:r>
            <a:r>
              <a:rPr lang="en-US" dirty="0" err="1"/>
              <a:t>aut</a:t>
            </a:r>
            <a:r>
              <a:rPr lang="en-US" dirty="0"/>
              <a:t> et.</a:t>
            </a:r>
          </a:p>
          <a:p>
            <a:pPr lvl="0"/>
            <a:endParaRPr lang="en-US" dirty="0"/>
          </a:p>
        </p:txBody>
      </p:sp>
      <p:sp>
        <p:nvSpPr>
          <p:cNvPr id="10" name="Rectangle 9"/>
          <p:cNvSpPr/>
          <p:nvPr userDrawn="1"/>
        </p:nvSpPr>
        <p:spPr>
          <a:xfrm>
            <a:off x="0" y="0"/>
            <a:ext cx="9144000" cy="152019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Text Placeholder 12"/>
          <p:cNvSpPr>
            <a:spLocks noGrp="1"/>
          </p:cNvSpPr>
          <p:nvPr>
            <p:ph type="body" sz="quarter" idx="10" hasCustomPrompt="1"/>
          </p:nvPr>
        </p:nvSpPr>
        <p:spPr>
          <a:xfrm>
            <a:off x="365760" y="279806"/>
            <a:ext cx="8503920" cy="962390"/>
          </a:xfrm>
        </p:spPr>
        <p:txBody>
          <a:bodyPr anchor="ctr" anchorCtr="0"/>
          <a:lstStyle>
            <a:lvl1pPr marL="0" indent="0">
              <a:lnSpc>
                <a:spcPts val="3000"/>
              </a:lnSpc>
              <a:spcBef>
                <a:spcPts val="0"/>
              </a:spcBef>
              <a:buNone/>
              <a:defRPr lang="en-US" sz="3060" kern="1200" cap="all" dirty="0">
                <a:solidFill>
                  <a:schemeClr val="bg1"/>
                </a:solidFill>
                <a:latin typeface="FreightSans Pro Semibold"/>
                <a:ea typeface="+mn-ea"/>
                <a:cs typeface="FreightSans Pro Semibold"/>
              </a:defRPr>
            </a:lvl1pPr>
          </a:lstStyle>
          <a:p>
            <a:pPr lvl="0"/>
            <a:r>
              <a:rPr lang="en-US" dirty="0"/>
              <a:t>This is a spot for a title that is long enough for two lines</a:t>
            </a:r>
          </a:p>
        </p:txBody>
      </p:sp>
    </p:spTree>
    <p:extLst>
      <p:ext uri="{BB962C8B-B14F-4D97-AF65-F5344CB8AC3E}">
        <p14:creationId xmlns:p14="http://schemas.microsoft.com/office/powerpoint/2010/main" val="3619787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ng Title Blank">
    <p:spTree>
      <p:nvGrpSpPr>
        <p:cNvPr id="1" name=""/>
        <p:cNvGrpSpPr/>
        <p:nvPr/>
      </p:nvGrpSpPr>
      <p:grpSpPr>
        <a:xfrm>
          <a:off x="0" y="0"/>
          <a:ext cx="0" cy="0"/>
          <a:chOff x="0" y="0"/>
          <a:chExt cx="0" cy="0"/>
        </a:xfrm>
      </p:grpSpPr>
      <p:sp>
        <p:nvSpPr>
          <p:cNvPr id="3" name="Rectangle 2"/>
          <p:cNvSpPr/>
          <p:nvPr userDrawn="1"/>
        </p:nvSpPr>
        <p:spPr>
          <a:xfrm>
            <a:off x="0" y="0"/>
            <a:ext cx="9144000" cy="152019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8" name="Text Placeholder 7"/>
          <p:cNvSpPr>
            <a:spLocks noGrp="1"/>
          </p:cNvSpPr>
          <p:nvPr>
            <p:ph type="body" sz="quarter" idx="10" hasCustomPrompt="1"/>
          </p:nvPr>
        </p:nvSpPr>
        <p:spPr>
          <a:xfrm>
            <a:off x="365760" y="319812"/>
            <a:ext cx="8503920" cy="880567"/>
          </a:xfrm>
        </p:spPr>
        <p:txBody>
          <a:bodyPr anchor="ctr" anchorCtr="0"/>
          <a:lstStyle>
            <a:lvl1pPr marL="0" indent="0">
              <a:lnSpc>
                <a:spcPts val="3000"/>
              </a:lnSpc>
              <a:spcBef>
                <a:spcPts val="0"/>
              </a:spcBef>
              <a:buNone/>
              <a:defRPr lang="en-US" sz="3060" kern="1200" cap="all" baseline="0" dirty="0">
                <a:solidFill>
                  <a:schemeClr val="bg1"/>
                </a:solidFill>
                <a:latin typeface="FreightSans Pro Semibold"/>
                <a:ea typeface="+mn-ea"/>
                <a:cs typeface="FreightSans Pro Semibold"/>
              </a:defRPr>
            </a:lvl1pPr>
          </a:lstStyle>
          <a:p>
            <a:pPr lvl="0"/>
            <a:r>
              <a:rPr lang="en-US" dirty="0"/>
              <a:t>This is a spot for a title that is long enough for two lines</a:t>
            </a:r>
          </a:p>
        </p:txBody>
      </p:sp>
    </p:spTree>
    <p:extLst>
      <p:ext uri="{BB962C8B-B14F-4D97-AF65-F5344CB8AC3E}">
        <p14:creationId xmlns:p14="http://schemas.microsoft.com/office/powerpoint/2010/main" val="2321330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hort Title Blank">
    <p:spTree>
      <p:nvGrpSpPr>
        <p:cNvPr id="1" name=""/>
        <p:cNvGrpSpPr/>
        <p:nvPr/>
      </p:nvGrpSpPr>
      <p:grpSpPr>
        <a:xfrm>
          <a:off x="0" y="0"/>
          <a:ext cx="0" cy="0"/>
          <a:chOff x="0" y="0"/>
          <a:chExt cx="0" cy="0"/>
        </a:xfrm>
      </p:grpSpPr>
      <p:sp>
        <p:nvSpPr>
          <p:cNvPr id="4" name="Rectangle 3"/>
          <p:cNvSpPr/>
          <p:nvPr userDrawn="1"/>
        </p:nvSpPr>
        <p:spPr>
          <a:xfrm>
            <a:off x="0" y="0"/>
            <a:ext cx="9144000" cy="116586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6" name="Text Placeholder 7"/>
          <p:cNvSpPr>
            <a:spLocks noGrp="1"/>
          </p:cNvSpPr>
          <p:nvPr>
            <p:ph type="body" sz="quarter" idx="10" hasCustomPrompt="1"/>
          </p:nvPr>
        </p:nvSpPr>
        <p:spPr>
          <a:xfrm>
            <a:off x="365760" y="255417"/>
            <a:ext cx="8503920" cy="655027"/>
          </a:xfrm>
        </p:spPr>
        <p:txBody>
          <a:bodyPr anchor="ctr" anchorCtr="0"/>
          <a:lstStyle>
            <a:lvl1pPr marL="0" indent="0">
              <a:lnSpc>
                <a:spcPts val="3000"/>
              </a:lnSpc>
              <a:spcBef>
                <a:spcPts val="0"/>
              </a:spcBef>
              <a:buNone/>
              <a:defRPr lang="en-US" sz="3060" kern="1200" cap="all" baseline="0" dirty="0">
                <a:solidFill>
                  <a:schemeClr val="bg1"/>
                </a:solidFill>
                <a:latin typeface="FreightSans Pro Semibold"/>
                <a:ea typeface="+mn-ea"/>
                <a:cs typeface="FreightSans Pro Semibold"/>
              </a:defRPr>
            </a:lvl1pPr>
          </a:lstStyle>
          <a:p>
            <a:pPr lvl="0"/>
            <a:r>
              <a:rPr lang="en-US" dirty="0"/>
              <a:t>This is a spot for a title</a:t>
            </a:r>
          </a:p>
        </p:txBody>
      </p:sp>
    </p:spTree>
    <p:extLst>
      <p:ext uri="{BB962C8B-B14F-4D97-AF65-F5344CB8AC3E}">
        <p14:creationId xmlns:p14="http://schemas.microsoft.com/office/powerpoint/2010/main" val="764982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 W/ Picture">
    <p:spTree>
      <p:nvGrpSpPr>
        <p:cNvPr id="1" name=""/>
        <p:cNvGrpSpPr/>
        <p:nvPr/>
      </p:nvGrpSpPr>
      <p:grpSpPr>
        <a:xfrm>
          <a:off x="0" y="0"/>
          <a:ext cx="0" cy="0"/>
          <a:chOff x="0" y="0"/>
          <a:chExt cx="0" cy="0"/>
        </a:xfrm>
      </p:grpSpPr>
      <p:sp>
        <p:nvSpPr>
          <p:cNvPr id="7" name="Rectangle 6"/>
          <p:cNvSpPr/>
          <p:nvPr userDrawn="1"/>
        </p:nvSpPr>
        <p:spPr>
          <a:xfrm>
            <a:off x="0" y="0"/>
            <a:ext cx="9144000" cy="152019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cxnSp>
        <p:nvCxnSpPr>
          <p:cNvPr id="10" name="Straight Connector 9"/>
          <p:cNvCxnSpPr/>
          <p:nvPr userDrawn="1"/>
        </p:nvCxnSpPr>
        <p:spPr>
          <a:xfrm>
            <a:off x="3208767" y="1836718"/>
            <a:ext cx="0" cy="2823205"/>
          </a:xfrm>
          <a:prstGeom prst="line">
            <a:avLst/>
          </a:prstGeom>
          <a:ln w="12700">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3593751" y="1858945"/>
            <a:ext cx="4996359" cy="2747166"/>
          </a:xfrm>
        </p:spPr>
        <p:txBody>
          <a:bodyPr/>
          <a:lstStyle/>
          <a:p>
            <a:endParaRPr lang="en-US"/>
          </a:p>
        </p:txBody>
      </p:sp>
      <p:sp>
        <p:nvSpPr>
          <p:cNvPr id="8" name="Text Placeholder 7"/>
          <p:cNvSpPr>
            <a:spLocks noGrp="1"/>
          </p:cNvSpPr>
          <p:nvPr>
            <p:ph type="body" sz="quarter" idx="11" hasCustomPrompt="1"/>
          </p:nvPr>
        </p:nvSpPr>
        <p:spPr>
          <a:xfrm>
            <a:off x="365760" y="319812"/>
            <a:ext cx="8503920" cy="880567"/>
          </a:xfrm>
        </p:spPr>
        <p:txBody>
          <a:bodyPr anchor="ctr" anchorCtr="0"/>
          <a:lstStyle>
            <a:lvl1pPr marL="0" indent="0">
              <a:lnSpc>
                <a:spcPts val="3000"/>
              </a:lnSpc>
              <a:spcBef>
                <a:spcPts val="0"/>
              </a:spcBef>
              <a:buNone/>
              <a:defRPr lang="en-US" sz="3060" kern="1200" cap="all" baseline="0" dirty="0">
                <a:solidFill>
                  <a:schemeClr val="bg1"/>
                </a:solidFill>
                <a:latin typeface="FreightSans Pro Semibold"/>
                <a:ea typeface="+mn-ea"/>
                <a:cs typeface="FreightSans Pro Semibold"/>
              </a:defRPr>
            </a:lvl1pPr>
          </a:lstStyle>
          <a:p>
            <a:pPr lvl="0"/>
            <a:r>
              <a:rPr lang="en-US" dirty="0"/>
              <a:t>This is a spot for a title that is long enough for two lines</a:t>
            </a:r>
          </a:p>
        </p:txBody>
      </p:sp>
      <p:sp>
        <p:nvSpPr>
          <p:cNvPr id="9" name="Text Placeholder 12"/>
          <p:cNvSpPr>
            <a:spLocks noGrp="1"/>
          </p:cNvSpPr>
          <p:nvPr>
            <p:ph type="body" sz="quarter" idx="12" hasCustomPrompt="1"/>
          </p:nvPr>
        </p:nvSpPr>
        <p:spPr>
          <a:xfrm>
            <a:off x="365760" y="1836718"/>
            <a:ext cx="2502262" cy="2731770"/>
          </a:xfrm>
        </p:spPr>
        <p:txBody>
          <a:bodyPr numCol="1"/>
          <a:lstStyle>
            <a:lvl1pPr marL="0" indent="0" algn="l">
              <a:buFont typeface="Arial" panose="020B0604020202020204" pitchFamily="34" charset="0"/>
              <a:buNone/>
              <a:defRPr lang="en-US" sz="1800" kern="1200" baseline="0" dirty="0" smtClean="0">
                <a:solidFill>
                  <a:schemeClr val="tx1"/>
                </a:solidFill>
                <a:latin typeface="FreightSans Pro Medium" panose="02000606030000020004" pitchFamily="50" charset="0"/>
                <a:ea typeface="+mn-ea"/>
                <a:cs typeface="+mn-cs"/>
              </a:defRPr>
            </a:lvl1pPr>
          </a:lstStyle>
          <a:p>
            <a:pPr lvl="0"/>
            <a:r>
              <a:rPr lang="en-US" dirty="0"/>
              <a:t>Bullet Points</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2750853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ullet W/ Picture">
    <p:spTree>
      <p:nvGrpSpPr>
        <p:cNvPr id="1" name=""/>
        <p:cNvGrpSpPr/>
        <p:nvPr/>
      </p:nvGrpSpPr>
      <p:grpSpPr>
        <a:xfrm>
          <a:off x="0" y="0"/>
          <a:ext cx="0" cy="0"/>
          <a:chOff x="0" y="0"/>
          <a:chExt cx="0" cy="0"/>
        </a:xfrm>
      </p:grpSpPr>
      <p:sp>
        <p:nvSpPr>
          <p:cNvPr id="7" name="Rectangle 6"/>
          <p:cNvSpPr/>
          <p:nvPr userDrawn="1"/>
        </p:nvSpPr>
        <p:spPr>
          <a:xfrm>
            <a:off x="0" y="0"/>
            <a:ext cx="9144000" cy="152019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cxnSp>
        <p:nvCxnSpPr>
          <p:cNvPr id="10" name="Straight Connector 9"/>
          <p:cNvCxnSpPr/>
          <p:nvPr userDrawn="1"/>
        </p:nvCxnSpPr>
        <p:spPr>
          <a:xfrm>
            <a:off x="3118521" y="1846385"/>
            <a:ext cx="0" cy="2945424"/>
          </a:xfrm>
          <a:prstGeom prst="line">
            <a:avLst/>
          </a:prstGeom>
          <a:ln w="12700">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sp>
        <p:nvSpPr>
          <p:cNvPr id="8" name="Text Placeholder 7"/>
          <p:cNvSpPr>
            <a:spLocks noGrp="1"/>
          </p:cNvSpPr>
          <p:nvPr>
            <p:ph type="body" sz="quarter" idx="11" hasCustomPrompt="1"/>
          </p:nvPr>
        </p:nvSpPr>
        <p:spPr>
          <a:xfrm>
            <a:off x="365760" y="319812"/>
            <a:ext cx="8503920" cy="880567"/>
          </a:xfrm>
        </p:spPr>
        <p:txBody>
          <a:bodyPr anchor="ctr" anchorCtr="0"/>
          <a:lstStyle>
            <a:lvl1pPr marL="0" indent="0">
              <a:lnSpc>
                <a:spcPts val="3000"/>
              </a:lnSpc>
              <a:spcBef>
                <a:spcPts val="0"/>
              </a:spcBef>
              <a:buNone/>
              <a:defRPr lang="en-US" sz="3060" kern="1200" cap="all" baseline="0" dirty="0">
                <a:solidFill>
                  <a:schemeClr val="bg1"/>
                </a:solidFill>
                <a:latin typeface="FreightSans Pro Semibold"/>
                <a:ea typeface="+mn-ea"/>
                <a:cs typeface="FreightSans Pro Semibold"/>
              </a:defRPr>
            </a:lvl1pPr>
          </a:lstStyle>
          <a:p>
            <a:pPr lvl="0"/>
            <a:r>
              <a:rPr lang="en-US" dirty="0"/>
              <a:t>This is a spot for a title that is long enough for two lines</a:t>
            </a:r>
          </a:p>
        </p:txBody>
      </p:sp>
      <p:sp>
        <p:nvSpPr>
          <p:cNvPr id="11" name="Picture Placeholder 2"/>
          <p:cNvSpPr>
            <a:spLocks noGrp="1"/>
          </p:cNvSpPr>
          <p:nvPr>
            <p:ph type="pic" sz="quarter" idx="10"/>
          </p:nvPr>
        </p:nvSpPr>
        <p:spPr>
          <a:xfrm>
            <a:off x="364332" y="1846384"/>
            <a:ext cx="2431256" cy="2945425"/>
          </a:xfrm>
        </p:spPr>
        <p:txBody>
          <a:bodyPr/>
          <a:lstStyle/>
          <a:p>
            <a:endParaRPr lang="en-US"/>
          </a:p>
        </p:txBody>
      </p:sp>
      <p:sp>
        <p:nvSpPr>
          <p:cNvPr id="12" name="Text Placeholder 12"/>
          <p:cNvSpPr>
            <a:spLocks noGrp="1"/>
          </p:cNvSpPr>
          <p:nvPr>
            <p:ph type="body" sz="quarter" idx="12" hasCustomPrompt="1"/>
          </p:nvPr>
        </p:nvSpPr>
        <p:spPr>
          <a:xfrm>
            <a:off x="3441454" y="1846384"/>
            <a:ext cx="2351942" cy="2945424"/>
          </a:xfrm>
        </p:spPr>
        <p:txBody>
          <a:bodyPr numCol="1"/>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A</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13" name="Text Placeholder 12"/>
          <p:cNvSpPr>
            <a:spLocks noGrp="1"/>
          </p:cNvSpPr>
          <p:nvPr>
            <p:ph type="body" sz="quarter" idx="13" hasCustomPrompt="1"/>
          </p:nvPr>
        </p:nvSpPr>
        <p:spPr>
          <a:xfrm>
            <a:off x="6439261" y="1846384"/>
            <a:ext cx="2351942" cy="2939144"/>
          </a:xfrm>
        </p:spPr>
        <p:txBody>
          <a:bodyPr numCol="1"/>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B</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cxnSp>
        <p:nvCxnSpPr>
          <p:cNvPr id="14" name="Straight Connector 13"/>
          <p:cNvCxnSpPr/>
          <p:nvPr userDrawn="1"/>
        </p:nvCxnSpPr>
        <p:spPr>
          <a:xfrm>
            <a:off x="6116329" y="1846385"/>
            <a:ext cx="0" cy="2945424"/>
          </a:xfrm>
          <a:prstGeom prst="line">
            <a:avLst/>
          </a:prstGeom>
          <a:ln w="12700">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a:blipFill rotWithShape="1">
            <a:blip r:embed="rId3" cstate="screen">
              <a:extLst>
                <a:ext uri="{28A0092B-C50C-407E-A947-70E740481C1C}">
                  <a14:useLocalDpi xmlns:a14="http://schemas.microsoft.com/office/drawing/2010/main"/>
                </a:ext>
              </a:extLst>
            </a:blip>
            <a:stretch>
              <a:fillRect/>
            </a:stretch>
          </a:blipFill>
        </p:spPr>
      </p:pic>
      <p:sp>
        <p:nvSpPr>
          <p:cNvPr id="8" name="Rectangle 7"/>
          <p:cNvSpPr/>
          <p:nvPr userDrawn="1"/>
        </p:nvSpPr>
        <p:spPr>
          <a:xfrm>
            <a:off x="0" y="3086314"/>
            <a:ext cx="9144000" cy="420747"/>
          </a:xfrm>
          <a:prstGeom prst="rect">
            <a:avLst/>
          </a:prstGeom>
          <a:solidFill>
            <a:srgbClr val="BAA06D">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9" name="Rectangle 8"/>
          <p:cNvSpPr/>
          <p:nvPr userDrawn="1"/>
        </p:nvSpPr>
        <p:spPr>
          <a:xfrm>
            <a:off x="0" y="3507535"/>
            <a:ext cx="9144000" cy="1645920"/>
          </a:xfrm>
          <a:prstGeom prst="rect">
            <a:avLst/>
          </a:prstGeom>
          <a:solidFill>
            <a:srgbClr val="4F1E80">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Text Placeholder 10"/>
          <p:cNvSpPr>
            <a:spLocks noGrp="1"/>
          </p:cNvSpPr>
          <p:nvPr>
            <p:ph type="body" sz="quarter" idx="16" hasCustomPrompt="1"/>
          </p:nvPr>
        </p:nvSpPr>
        <p:spPr>
          <a:xfrm>
            <a:off x="265557" y="3600451"/>
            <a:ext cx="1928355" cy="254069"/>
          </a:xfrm>
        </p:spPr>
        <p:txBody>
          <a:bodyPr wrap="square" lIns="91440" rIns="91440" anchor="ctr" anchorCtr="0">
            <a:noAutofit/>
          </a:bodyPr>
          <a:lstStyle>
            <a:lvl1pPr marL="0" indent="0">
              <a:lnSpc>
                <a:spcPts val="1600"/>
              </a:lnSpc>
              <a:spcBef>
                <a:spcPts val="0"/>
              </a:spcBef>
              <a:buFont typeface="Arial" panose="020B0604020202020204" pitchFamily="34" charset="0"/>
              <a:buNone/>
              <a:defRPr sz="1600" cap="all" baseline="0">
                <a:solidFill>
                  <a:schemeClr val="bg1"/>
                </a:solidFill>
                <a:latin typeface="FreightSans Pro Semibold" panose="02000603040000020004" pitchFamily="50" charset="0"/>
              </a:defRPr>
            </a:lvl1pPr>
            <a:lvl2pPr marL="411480" indent="0">
              <a:buNone/>
              <a:defRPr sz="1500">
                <a:solidFill>
                  <a:schemeClr val="bg1"/>
                </a:solidFill>
              </a:defRPr>
            </a:lvl2pPr>
          </a:lstStyle>
          <a:p>
            <a:pPr lvl="0"/>
            <a:r>
              <a:rPr lang="en-US" dirty="0"/>
              <a:t>Title One</a:t>
            </a:r>
          </a:p>
        </p:txBody>
      </p:sp>
      <p:sp>
        <p:nvSpPr>
          <p:cNvPr id="18" name="Text Placeholder 9"/>
          <p:cNvSpPr>
            <a:spLocks noGrp="1"/>
          </p:cNvSpPr>
          <p:nvPr>
            <p:ph type="body" sz="quarter" idx="17" hasCustomPrompt="1"/>
          </p:nvPr>
        </p:nvSpPr>
        <p:spPr>
          <a:xfrm>
            <a:off x="261390" y="3942643"/>
            <a:ext cx="1928355" cy="1112736"/>
          </a:xfrm>
        </p:spPr>
        <p:txBody>
          <a:bodyPr>
            <a:noAutofit/>
          </a:bodyPr>
          <a:lstStyle>
            <a:lvl1pPr marL="0" indent="0">
              <a:buFont typeface="Arial" panose="020B0604020202020204" pitchFamily="34" charset="0"/>
              <a:buNone/>
              <a:defRPr lang="en-US" sz="1200" kern="1200" dirty="0" smtClean="0">
                <a:solidFill>
                  <a:schemeClr val="bg1"/>
                </a:solidFill>
                <a:latin typeface="FreightSans Pro Medium"/>
                <a:ea typeface="+mn-ea"/>
                <a:cs typeface="FreightSans Pro Medium"/>
              </a:defRPr>
            </a:lvl1pPr>
          </a:lstStyle>
          <a:p>
            <a:pPr lvl="0"/>
            <a:r>
              <a:rPr lang="en-US" dirty="0"/>
              <a:t>Lorem ipsum dolor sit </a:t>
            </a:r>
            <a:r>
              <a:rPr lang="en-US" dirty="0" err="1"/>
              <a:t>amet</a:t>
            </a:r>
            <a:r>
              <a:rPr lang="en-US" dirty="0"/>
              <a:t>, per </a:t>
            </a:r>
            <a:r>
              <a:rPr lang="en-US" dirty="0" err="1"/>
              <a:t>munere</a:t>
            </a:r>
            <a:r>
              <a:rPr lang="en-US" dirty="0"/>
              <a:t> </a:t>
            </a:r>
            <a:r>
              <a:rPr lang="en-US" dirty="0" err="1"/>
              <a:t>convenire</a:t>
            </a:r>
            <a:r>
              <a:rPr lang="en-US" dirty="0"/>
              <a:t> </a:t>
            </a:r>
            <a:r>
              <a:rPr lang="en-US" dirty="0" err="1"/>
              <a:t>incorrupte</a:t>
            </a:r>
            <a:r>
              <a:rPr lang="en-US" dirty="0"/>
              <a:t> </a:t>
            </a:r>
            <a:r>
              <a:rPr lang="en-US" dirty="0" err="1"/>
              <a:t>ea</a:t>
            </a:r>
            <a:r>
              <a:rPr lang="en-US" dirty="0"/>
              <a:t>, cum </a:t>
            </a:r>
            <a:r>
              <a:rPr lang="en-US" dirty="0" err="1"/>
              <a:t>oratio</a:t>
            </a:r>
            <a:r>
              <a:rPr lang="en-US" dirty="0"/>
              <a:t> </a:t>
            </a:r>
            <a:r>
              <a:rPr lang="en-US" dirty="0" err="1"/>
              <a:t>deleniti</a:t>
            </a:r>
            <a:r>
              <a:rPr lang="en-US" dirty="0"/>
              <a:t> </a:t>
            </a:r>
            <a:r>
              <a:rPr lang="en-US" dirty="0" err="1"/>
              <a:t>reformidans</a:t>
            </a:r>
            <a:r>
              <a:rPr lang="en-US" dirty="0"/>
              <a:t> no, </a:t>
            </a:r>
            <a:r>
              <a:rPr lang="en-US" dirty="0" err="1"/>
              <a:t>dolorum</a:t>
            </a:r>
            <a:r>
              <a:rPr lang="en-US" dirty="0"/>
              <a:t> </a:t>
            </a:r>
            <a:r>
              <a:rPr lang="en-US" dirty="0" err="1"/>
              <a:t>interesset</a:t>
            </a:r>
            <a:r>
              <a:rPr lang="en-US" dirty="0"/>
              <a:t> pro id. </a:t>
            </a:r>
          </a:p>
        </p:txBody>
      </p:sp>
      <p:sp>
        <p:nvSpPr>
          <p:cNvPr id="23" name="Text Placeholder 10"/>
          <p:cNvSpPr>
            <a:spLocks noGrp="1"/>
          </p:cNvSpPr>
          <p:nvPr>
            <p:ph type="body" sz="quarter" idx="18" hasCustomPrompt="1"/>
          </p:nvPr>
        </p:nvSpPr>
        <p:spPr>
          <a:xfrm>
            <a:off x="2470457" y="3600451"/>
            <a:ext cx="1928355" cy="254069"/>
          </a:xfrm>
        </p:spPr>
        <p:txBody>
          <a:bodyPr wrap="square" lIns="91440" rIns="91440" anchor="ctr" anchorCtr="0">
            <a:noAutofit/>
          </a:bodyPr>
          <a:lstStyle>
            <a:lvl1pPr marL="0" indent="0">
              <a:lnSpc>
                <a:spcPts val="1600"/>
              </a:lnSpc>
              <a:spcBef>
                <a:spcPts val="0"/>
              </a:spcBef>
              <a:buFont typeface="Arial" panose="020B0604020202020204" pitchFamily="34" charset="0"/>
              <a:buNone/>
              <a:defRPr sz="1600" cap="all" baseline="0">
                <a:solidFill>
                  <a:schemeClr val="bg1"/>
                </a:solidFill>
                <a:latin typeface="FreightSans Pro Semibold" panose="02000603040000020004" pitchFamily="50" charset="0"/>
              </a:defRPr>
            </a:lvl1pPr>
            <a:lvl2pPr marL="411480" indent="0">
              <a:buNone/>
              <a:defRPr sz="1500">
                <a:solidFill>
                  <a:schemeClr val="bg1"/>
                </a:solidFill>
              </a:defRPr>
            </a:lvl2pPr>
          </a:lstStyle>
          <a:p>
            <a:pPr lvl="0"/>
            <a:r>
              <a:rPr lang="en-US" dirty="0"/>
              <a:t>Title Two</a:t>
            </a:r>
          </a:p>
        </p:txBody>
      </p:sp>
      <p:sp>
        <p:nvSpPr>
          <p:cNvPr id="24" name="Text Placeholder 9"/>
          <p:cNvSpPr>
            <a:spLocks noGrp="1"/>
          </p:cNvSpPr>
          <p:nvPr>
            <p:ph type="body" sz="quarter" idx="19" hasCustomPrompt="1"/>
          </p:nvPr>
        </p:nvSpPr>
        <p:spPr>
          <a:xfrm>
            <a:off x="2466291" y="3942643"/>
            <a:ext cx="1928355" cy="1112736"/>
          </a:xfrm>
        </p:spPr>
        <p:txBody>
          <a:bodyPr>
            <a:noAutofit/>
          </a:bodyPr>
          <a:lstStyle>
            <a:lvl1pPr marL="0" indent="0">
              <a:buFont typeface="Arial" panose="020B0604020202020204" pitchFamily="34" charset="0"/>
              <a:buNone/>
              <a:defRPr lang="en-US" sz="1200" kern="1200" dirty="0" smtClean="0">
                <a:solidFill>
                  <a:schemeClr val="bg1"/>
                </a:solidFill>
                <a:latin typeface="FreightSans Pro Medium"/>
                <a:ea typeface="+mn-ea"/>
                <a:cs typeface="FreightSans Pro Medium"/>
              </a:defRPr>
            </a:lvl1pPr>
          </a:lstStyle>
          <a:p>
            <a:pPr lvl="0"/>
            <a:r>
              <a:rPr lang="en-US" dirty="0"/>
              <a:t>Lorem ipsum dolor sit </a:t>
            </a:r>
            <a:r>
              <a:rPr lang="en-US" dirty="0" err="1"/>
              <a:t>amet</a:t>
            </a:r>
            <a:r>
              <a:rPr lang="en-US" dirty="0"/>
              <a:t>, per </a:t>
            </a:r>
            <a:r>
              <a:rPr lang="en-US" dirty="0" err="1"/>
              <a:t>munere</a:t>
            </a:r>
            <a:r>
              <a:rPr lang="en-US" dirty="0"/>
              <a:t> </a:t>
            </a:r>
            <a:r>
              <a:rPr lang="en-US" dirty="0" err="1"/>
              <a:t>convenire</a:t>
            </a:r>
            <a:r>
              <a:rPr lang="en-US" dirty="0"/>
              <a:t> </a:t>
            </a:r>
            <a:r>
              <a:rPr lang="en-US" dirty="0" err="1"/>
              <a:t>incorrupte</a:t>
            </a:r>
            <a:r>
              <a:rPr lang="en-US" dirty="0"/>
              <a:t> </a:t>
            </a:r>
            <a:r>
              <a:rPr lang="en-US" dirty="0" err="1"/>
              <a:t>ea</a:t>
            </a:r>
            <a:r>
              <a:rPr lang="en-US" dirty="0"/>
              <a:t>, cum </a:t>
            </a:r>
            <a:r>
              <a:rPr lang="en-US" dirty="0" err="1"/>
              <a:t>oratio</a:t>
            </a:r>
            <a:r>
              <a:rPr lang="en-US" dirty="0"/>
              <a:t> </a:t>
            </a:r>
            <a:r>
              <a:rPr lang="en-US" dirty="0" err="1"/>
              <a:t>deleniti</a:t>
            </a:r>
            <a:r>
              <a:rPr lang="en-US" dirty="0"/>
              <a:t> </a:t>
            </a:r>
            <a:r>
              <a:rPr lang="en-US" dirty="0" err="1"/>
              <a:t>reformidans</a:t>
            </a:r>
            <a:r>
              <a:rPr lang="en-US" dirty="0"/>
              <a:t> no, </a:t>
            </a:r>
            <a:r>
              <a:rPr lang="en-US" dirty="0" err="1"/>
              <a:t>dolorum</a:t>
            </a:r>
            <a:r>
              <a:rPr lang="en-US" dirty="0"/>
              <a:t> </a:t>
            </a:r>
            <a:r>
              <a:rPr lang="en-US" dirty="0" err="1"/>
              <a:t>interesset</a:t>
            </a:r>
            <a:r>
              <a:rPr lang="en-US" dirty="0"/>
              <a:t> pro id. </a:t>
            </a:r>
          </a:p>
        </p:txBody>
      </p:sp>
      <p:sp>
        <p:nvSpPr>
          <p:cNvPr id="25" name="Text Placeholder 10"/>
          <p:cNvSpPr>
            <a:spLocks noGrp="1"/>
          </p:cNvSpPr>
          <p:nvPr>
            <p:ph type="body" sz="quarter" idx="20" hasCustomPrompt="1"/>
          </p:nvPr>
        </p:nvSpPr>
        <p:spPr>
          <a:xfrm>
            <a:off x="4669792" y="3600451"/>
            <a:ext cx="1928355" cy="254069"/>
          </a:xfrm>
        </p:spPr>
        <p:txBody>
          <a:bodyPr wrap="square" lIns="91440" rIns="91440" anchor="ctr" anchorCtr="0">
            <a:noAutofit/>
          </a:bodyPr>
          <a:lstStyle>
            <a:lvl1pPr marL="0" indent="0">
              <a:lnSpc>
                <a:spcPts val="1600"/>
              </a:lnSpc>
              <a:spcBef>
                <a:spcPts val="0"/>
              </a:spcBef>
              <a:buFont typeface="Arial" panose="020B0604020202020204" pitchFamily="34" charset="0"/>
              <a:buNone/>
              <a:defRPr sz="1600" cap="all" baseline="0">
                <a:solidFill>
                  <a:schemeClr val="bg1"/>
                </a:solidFill>
                <a:latin typeface="FreightSans Pro Semibold" panose="02000603040000020004" pitchFamily="50" charset="0"/>
              </a:defRPr>
            </a:lvl1pPr>
            <a:lvl2pPr marL="411480" indent="0">
              <a:buNone/>
              <a:defRPr sz="1500">
                <a:solidFill>
                  <a:schemeClr val="bg1"/>
                </a:solidFill>
              </a:defRPr>
            </a:lvl2pPr>
          </a:lstStyle>
          <a:p>
            <a:pPr lvl="0"/>
            <a:r>
              <a:rPr lang="en-US" dirty="0"/>
              <a:t>Title Three</a:t>
            </a:r>
          </a:p>
        </p:txBody>
      </p:sp>
      <p:sp>
        <p:nvSpPr>
          <p:cNvPr id="26" name="Text Placeholder 9"/>
          <p:cNvSpPr>
            <a:spLocks noGrp="1"/>
          </p:cNvSpPr>
          <p:nvPr>
            <p:ph type="body" sz="quarter" idx="21" hasCustomPrompt="1"/>
          </p:nvPr>
        </p:nvSpPr>
        <p:spPr>
          <a:xfrm>
            <a:off x="4665626" y="3942643"/>
            <a:ext cx="1928355" cy="1112736"/>
          </a:xfrm>
        </p:spPr>
        <p:txBody>
          <a:bodyPr>
            <a:noAutofit/>
          </a:bodyPr>
          <a:lstStyle>
            <a:lvl1pPr marL="0" indent="0">
              <a:buFont typeface="Arial" panose="020B0604020202020204" pitchFamily="34" charset="0"/>
              <a:buNone/>
              <a:defRPr lang="en-US" sz="1200" kern="1200" dirty="0" smtClean="0">
                <a:solidFill>
                  <a:schemeClr val="bg1"/>
                </a:solidFill>
                <a:latin typeface="FreightSans Pro Medium"/>
                <a:ea typeface="+mn-ea"/>
                <a:cs typeface="FreightSans Pro Medium"/>
              </a:defRPr>
            </a:lvl1pPr>
          </a:lstStyle>
          <a:p>
            <a:pPr lvl="0"/>
            <a:r>
              <a:rPr lang="en-US" dirty="0"/>
              <a:t>Lorem ipsum dolor sit </a:t>
            </a:r>
            <a:r>
              <a:rPr lang="en-US" dirty="0" err="1"/>
              <a:t>amet</a:t>
            </a:r>
            <a:r>
              <a:rPr lang="en-US" dirty="0"/>
              <a:t>, per </a:t>
            </a:r>
            <a:r>
              <a:rPr lang="en-US" dirty="0" err="1"/>
              <a:t>munere</a:t>
            </a:r>
            <a:r>
              <a:rPr lang="en-US" dirty="0"/>
              <a:t> </a:t>
            </a:r>
            <a:r>
              <a:rPr lang="en-US" dirty="0" err="1"/>
              <a:t>convenire</a:t>
            </a:r>
            <a:r>
              <a:rPr lang="en-US" dirty="0"/>
              <a:t> </a:t>
            </a:r>
            <a:r>
              <a:rPr lang="en-US" dirty="0" err="1"/>
              <a:t>incorrupte</a:t>
            </a:r>
            <a:r>
              <a:rPr lang="en-US" dirty="0"/>
              <a:t> </a:t>
            </a:r>
            <a:r>
              <a:rPr lang="en-US" dirty="0" err="1"/>
              <a:t>ea</a:t>
            </a:r>
            <a:r>
              <a:rPr lang="en-US" dirty="0"/>
              <a:t>, cum </a:t>
            </a:r>
            <a:r>
              <a:rPr lang="en-US" dirty="0" err="1"/>
              <a:t>oratio</a:t>
            </a:r>
            <a:r>
              <a:rPr lang="en-US" dirty="0"/>
              <a:t> </a:t>
            </a:r>
            <a:r>
              <a:rPr lang="en-US" dirty="0" err="1"/>
              <a:t>deleniti</a:t>
            </a:r>
            <a:r>
              <a:rPr lang="en-US" dirty="0"/>
              <a:t> </a:t>
            </a:r>
            <a:r>
              <a:rPr lang="en-US" dirty="0" err="1"/>
              <a:t>reformidans</a:t>
            </a:r>
            <a:r>
              <a:rPr lang="en-US" dirty="0"/>
              <a:t> no, </a:t>
            </a:r>
            <a:r>
              <a:rPr lang="en-US" dirty="0" err="1"/>
              <a:t>dolorum</a:t>
            </a:r>
            <a:r>
              <a:rPr lang="en-US" dirty="0"/>
              <a:t> </a:t>
            </a:r>
            <a:r>
              <a:rPr lang="en-US" dirty="0" err="1"/>
              <a:t>interesset</a:t>
            </a:r>
            <a:r>
              <a:rPr lang="en-US" dirty="0"/>
              <a:t> pro id. </a:t>
            </a:r>
          </a:p>
        </p:txBody>
      </p:sp>
      <p:sp>
        <p:nvSpPr>
          <p:cNvPr id="27" name="Text Placeholder 10"/>
          <p:cNvSpPr>
            <a:spLocks noGrp="1"/>
          </p:cNvSpPr>
          <p:nvPr>
            <p:ph type="body" sz="quarter" idx="22" hasCustomPrompt="1"/>
          </p:nvPr>
        </p:nvSpPr>
        <p:spPr>
          <a:xfrm>
            <a:off x="6869127" y="3600451"/>
            <a:ext cx="1928355" cy="254069"/>
          </a:xfrm>
        </p:spPr>
        <p:txBody>
          <a:bodyPr wrap="square" lIns="91440" rIns="91440" anchor="ctr" anchorCtr="0">
            <a:noAutofit/>
          </a:bodyPr>
          <a:lstStyle>
            <a:lvl1pPr marL="0" indent="0">
              <a:lnSpc>
                <a:spcPts val="1600"/>
              </a:lnSpc>
              <a:spcBef>
                <a:spcPts val="0"/>
              </a:spcBef>
              <a:buFont typeface="Arial" panose="020B0604020202020204" pitchFamily="34" charset="0"/>
              <a:buNone/>
              <a:defRPr sz="1600" cap="all" baseline="0">
                <a:solidFill>
                  <a:schemeClr val="bg1"/>
                </a:solidFill>
                <a:latin typeface="FreightSans Pro Semibold" panose="02000603040000020004" pitchFamily="50" charset="0"/>
              </a:defRPr>
            </a:lvl1pPr>
            <a:lvl2pPr marL="411480" indent="0">
              <a:buNone/>
              <a:defRPr sz="1500">
                <a:solidFill>
                  <a:schemeClr val="bg1"/>
                </a:solidFill>
              </a:defRPr>
            </a:lvl2pPr>
          </a:lstStyle>
          <a:p>
            <a:pPr lvl="0"/>
            <a:r>
              <a:rPr lang="en-US" dirty="0"/>
              <a:t>Title Four</a:t>
            </a:r>
          </a:p>
        </p:txBody>
      </p:sp>
      <p:sp>
        <p:nvSpPr>
          <p:cNvPr id="28" name="Text Placeholder 9"/>
          <p:cNvSpPr>
            <a:spLocks noGrp="1"/>
          </p:cNvSpPr>
          <p:nvPr>
            <p:ph type="body" sz="quarter" idx="23" hasCustomPrompt="1"/>
          </p:nvPr>
        </p:nvSpPr>
        <p:spPr>
          <a:xfrm>
            <a:off x="6864961" y="3942643"/>
            <a:ext cx="1928355" cy="1112736"/>
          </a:xfrm>
        </p:spPr>
        <p:txBody>
          <a:bodyPr>
            <a:noAutofit/>
          </a:bodyPr>
          <a:lstStyle>
            <a:lvl1pPr marL="0" indent="0">
              <a:buFont typeface="Arial" panose="020B0604020202020204" pitchFamily="34" charset="0"/>
              <a:buNone/>
              <a:defRPr lang="en-US" sz="1200" kern="1200" dirty="0" smtClean="0">
                <a:solidFill>
                  <a:schemeClr val="bg1"/>
                </a:solidFill>
                <a:latin typeface="FreightSans Pro Medium"/>
                <a:ea typeface="+mn-ea"/>
                <a:cs typeface="FreightSans Pro Medium"/>
              </a:defRPr>
            </a:lvl1pPr>
          </a:lstStyle>
          <a:p>
            <a:pPr lvl="0"/>
            <a:r>
              <a:rPr lang="en-US" dirty="0"/>
              <a:t>Lorem ipsum dolor sit </a:t>
            </a:r>
            <a:r>
              <a:rPr lang="en-US" dirty="0" err="1"/>
              <a:t>amet</a:t>
            </a:r>
            <a:r>
              <a:rPr lang="en-US" dirty="0"/>
              <a:t>, per </a:t>
            </a:r>
            <a:r>
              <a:rPr lang="en-US" dirty="0" err="1"/>
              <a:t>munere</a:t>
            </a:r>
            <a:r>
              <a:rPr lang="en-US" dirty="0"/>
              <a:t> </a:t>
            </a:r>
            <a:r>
              <a:rPr lang="en-US" dirty="0" err="1"/>
              <a:t>convenire</a:t>
            </a:r>
            <a:r>
              <a:rPr lang="en-US" dirty="0"/>
              <a:t> </a:t>
            </a:r>
            <a:r>
              <a:rPr lang="en-US" dirty="0" err="1"/>
              <a:t>incorrupte</a:t>
            </a:r>
            <a:r>
              <a:rPr lang="en-US" dirty="0"/>
              <a:t> </a:t>
            </a:r>
            <a:r>
              <a:rPr lang="en-US" dirty="0" err="1"/>
              <a:t>ea</a:t>
            </a:r>
            <a:r>
              <a:rPr lang="en-US" dirty="0"/>
              <a:t>, cum </a:t>
            </a:r>
            <a:r>
              <a:rPr lang="en-US" dirty="0" err="1"/>
              <a:t>oratio</a:t>
            </a:r>
            <a:r>
              <a:rPr lang="en-US" dirty="0"/>
              <a:t> </a:t>
            </a:r>
            <a:r>
              <a:rPr lang="en-US" dirty="0" err="1"/>
              <a:t>deleniti</a:t>
            </a:r>
            <a:r>
              <a:rPr lang="en-US" dirty="0"/>
              <a:t> </a:t>
            </a:r>
            <a:r>
              <a:rPr lang="en-US" dirty="0" err="1"/>
              <a:t>reformidans</a:t>
            </a:r>
            <a:r>
              <a:rPr lang="en-US" dirty="0"/>
              <a:t> no, </a:t>
            </a:r>
            <a:r>
              <a:rPr lang="en-US" dirty="0" err="1"/>
              <a:t>dolorum</a:t>
            </a:r>
            <a:r>
              <a:rPr lang="en-US" dirty="0"/>
              <a:t> </a:t>
            </a:r>
            <a:r>
              <a:rPr lang="en-US" dirty="0" err="1"/>
              <a:t>interesset</a:t>
            </a:r>
            <a:r>
              <a:rPr lang="en-US" dirty="0"/>
              <a:t> pro id. </a:t>
            </a:r>
          </a:p>
        </p:txBody>
      </p:sp>
      <p:sp>
        <p:nvSpPr>
          <p:cNvPr id="17" name="Text Placeholder 16"/>
          <p:cNvSpPr>
            <a:spLocks noGrp="1"/>
          </p:cNvSpPr>
          <p:nvPr>
            <p:ph type="body" sz="quarter" idx="24" hasCustomPrompt="1"/>
          </p:nvPr>
        </p:nvSpPr>
        <p:spPr>
          <a:xfrm>
            <a:off x="265176" y="3111270"/>
            <a:ext cx="8566088" cy="370834"/>
          </a:xfrm>
        </p:spPr>
        <p:txBody>
          <a:bodyPr anchor="ctr" anchorCtr="0">
            <a:noAutofit/>
          </a:bodyPr>
          <a:lstStyle>
            <a:lvl1pPr marL="0" indent="0">
              <a:lnSpc>
                <a:spcPts val="2600"/>
              </a:lnSpc>
              <a:spcBef>
                <a:spcPts val="0"/>
              </a:spcBef>
              <a:buNone/>
              <a:defRPr sz="2600">
                <a:solidFill>
                  <a:schemeClr val="bg1"/>
                </a:solidFill>
                <a:latin typeface="FreightSans Pro Semibold" panose="02000603040000020004" pitchFamily="50" charset="0"/>
              </a:defRPr>
            </a:lvl1pPr>
          </a:lstStyle>
          <a:p>
            <a:pPr lvl="0"/>
            <a:r>
              <a:rPr lang="en-US" dirty="0"/>
              <a:t>Title</a:t>
            </a:r>
          </a:p>
        </p:txBody>
      </p:sp>
    </p:spTree>
    <p:extLst>
      <p:ext uri="{BB962C8B-B14F-4D97-AF65-F5344CB8AC3E}">
        <p14:creationId xmlns:p14="http://schemas.microsoft.com/office/powerpoint/2010/main" val="475678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Picture Placeholder 4"/>
          <p:cNvSpPr>
            <a:spLocks noGrp="1"/>
          </p:cNvSpPr>
          <p:nvPr>
            <p:ph type="pic" sz="quarter" idx="25"/>
          </p:nvPr>
        </p:nvSpPr>
        <p:spPr>
          <a:xfrm>
            <a:off x="0" y="0"/>
            <a:ext cx="9144000" cy="3046095"/>
          </a:xfrm>
        </p:spPr>
        <p:txBody>
          <a:bodyPr/>
          <a:lstStyle/>
          <a:p>
            <a:endParaRPr lang="en-US"/>
          </a:p>
        </p:txBody>
      </p:sp>
      <p:sp>
        <p:nvSpPr>
          <p:cNvPr id="8" name="Rectangle 7"/>
          <p:cNvSpPr/>
          <p:nvPr userDrawn="1"/>
        </p:nvSpPr>
        <p:spPr>
          <a:xfrm>
            <a:off x="0" y="2988710"/>
            <a:ext cx="9144000" cy="518825"/>
          </a:xfrm>
          <a:prstGeom prst="rect">
            <a:avLst/>
          </a:prstGeom>
          <a:solidFill>
            <a:srgbClr val="BAA0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9" name="Rectangle 8"/>
          <p:cNvSpPr/>
          <p:nvPr userDrawn="1"/>
        </p:nvSpPr>
        <p:spPr>
          <a:xfrm>
            <a:off x="0" y="3507535"/>
            <a:ext cx="9144000" cy="164592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Text Placeholder 10"/>
          <p:cNvSpPr>
            <a:spLocks noGrp="1"/>
          </p:cNvSpPr>
          <p:nvPr>
            <p:ph type="body" sz="quarter" idx="16" hasCustomPrompt="1"/>
          </p:nvPr>
        </p:nvSpPr>
        <p:spPr>
          <a:xfrm>
            <a:off x="265557" y="3600451"/>
            <a:ext cx="1928355" cy="254069"/>
          </a:xfrm>
        </p:spPr>
        <p:txBody>
          <a:bodyPr anchor="ctr" anchorCtr="0">
            <a:noAutofit/>
          </a:bodyPr>
          <a:lstStyle>
            <a:lvl1pPr marL="0" indent="0">
              <a:lnSpc>
                <a:spcPts val="1600"/>
              </a:lnSpc>
              <a:spcBef>
                <a:spcPts val="0"/>
              </a:spcBef>
              <a:buFont typeface="Arial" panose="020B0604020202020204" pitchFamily="34" charset="0"/>
              <a:buNone/>
              <a:defRPr sz="1600" cap="all" baseline="0">
                <a:solidFill>
                  <a:schemeClr val="bg1"/>
                </a:solidFill>
                <a:latin typeface="FreightSans Pro Semibold" panose="02000603040000020004" pitchFamily="50" charset="0"/>
              </a:defRPr>
            </a:lvl1pPr>
            <a:lvl2pPr marL="411480" indent="0">
              <a:buNone/>
              <a:defRPr sz="1500">
                <a:solidFill>
                  <a:schemeClr val="bg1"/>
                </a:solidFill>
              </a:defRPr>
            </a:lvl2pPr>
          </a:lstStyle>
          <a:p>
            <a:pPr lvl="0"/>
            <a:r>
              <a:rPr lang="en-US" dirty="0"/>
              <a:t>Title One</a:t>
            </a:r>
          </a:p>
        </p:txBody>
      </p:sp>
      <p:sp>
        <p:nvSpPr>
          <p:cNvPr id="18" name="Text Placeholder 9"/>
          <p:cNvSpPr>
            <a:spLocks noGrp="1"/>
          </p:cNvSpPr>
          <p:nvPr>
            <p:ph type="body" sz="quarter" idx="17" hasCustomPrompt="1"/>
          </p:nvPr>
        </p:nvSpPr>
        <p:spPr>
          <a:xfrm>
            <a:off x="261390" y="3942643"/>
            <a:ext cx="1928355" cy="1112736"/>
          </a:xfrm>
        </p:spPr>
        <p:txBody>
          <a:bodyPr>
            <a:noAutofit/>
          </a:bodyPr>
          <a:lstStyle>
            <a:lvl1pPr marL="0" indent="0">
              <a:buFont typeface="Arial" panose="020B0604020202020204" pitchFamily="34" charset="0"/>
              <a:buNone/>
              <a:defRPr lang="en-US" sz="1200" kern="1200" dirty="0" smtClean="0">
                <a:solidFill>
                  <a:schemeClr val="bg1"/>
                </a:solidFill>
                <a:latin typeface="FreightSans Pro Medium"/>
                <a:ea typeface="+mn-ea"/>
                <a:cs typeface="FreightSans Pro Medium"/>
              </a:defRPr>
            </a:lvl1pPr>
          </a:lstStyle>
          <a:p>
            <a:pPr lvl="0"/>
            <a:r>
              <a:rPr lang="en-US" dirty="0"/>
              <a:t>Lorem ipsum dolor sit </a:t>
            </a:r>
            <a:r>
              <a:rPr lang="en-US" dirty="0" err="1"/>
              <a:t>amet</a:t>
            </a:r>
            <a:r>
              <a:rPr lang="en-US" dirty="0"/>
              <a:t>, per </a:t>
            </a:r>
            <a:r>
              <a:rPr lang="en-US" dirty="0" err="1"/>
              <a:t>munere</a:t>
            </a:r>
            <a:r>
              <a:rPr lang="en-US" dirty="0"/>
              <a:t> </a:t>
            </a:r>
            <a:r>
              <a:rPr lang="en-US" dirty="0" err="1"/>
              <a:t>convenire</a:t>
            </a:r>
            <a:r>
              <a:rPr lang="en-US" dirty="0"/>
              <a:t> </a:t>
            </a:r>
            <a:r>
              <a:rPr lang="en-US" dirty="0" err="1"/>
              <a:t>incorrupte</a:t>
            </a:r>
            <a:r>
              <a:rPr lang="en-US" dirty="0"/>
              <a:t> </a:t>
            </a:r>
            <a:r>
              <a:rPr lang="en-US" dirty="0" err="1"/>
              <a:t>ea</a:t>
            </a:r>
            <a:r>
              <a:rPr lang="en-US" dirty="0"/>
              <a:t>, cum </a:t>
            </a:r>
            <a:r>
              <a:rPr lang="en-US" dirty="0" err="1"/>
              <a:t>oratio</a:t>
            </a:r>
            <a:r>
              <a:rPr lang="en-US" dirty="0"/>
              <a:t> </a:t>
            </a:r>
            <a:r>
              <a:rPr lang="en-US" dirty="0" err="1"/>
              <a:t>deleniti</a:t>
            </a:r>
            <a:r>
              <a:rPr lang="en-US" dirty="0"/>
              <a:t> </a:t>
            </a:r>
            <a:r>
              <a:rPr lang="en-US" dirty="0" err="1"/>
              <a:t>reformidans</a:t>
            </a:r>
            <a:r>
              <a:rPr lang="en-US" dirty="0"/>
              <a:t> no, </a:t>
            </a:r>
            <a:r>
              <a:rPr lang="en-US" dirty="0" err="1"/>
              <a:t>dolorum</a:t>
            </a:r>
            <a:r>
              <a:rPr lang="en-US" dirty="0"/>
              <a:t> </a:t>
            </a:r>
            <a:r>
              <a:rPr lang="en-US" dirty="0" err="1"/>
              <a:t>interesset</a:t>
            </a:r>
            <a:r>
              <a:rPr lang="en-US" dirty="0"/>
              <a:t> pro id. </a:t>
            </a:r>
          </a:p>
        </p:txBody>
      </p:sp>
      <p:sp>
        <p:nvSpPr>
          <p:cNvPr id="23" name="Text Placeholder 10"/>
          <p:cNvSpPr>
            <a:spLocks noGrp="1"/>
          </p:cNvSpPr>
          <p:nvPr>
            <p:ph type="body" sz="quarter" idx="18" hasCustomPrompt="1"/>
          </p:nvPr>
        </p:nvSpPr>
        <p:spPr>
          <a:xfrm>
            <a:off x="2470457" y="3600451"/>
            <a:ext cx="1928355" cy="254069"/>
          </a:xfrm>
        </p:spPr>
        <p:txBody>
          <a:bodyPr anchor="ctr" anchorCtr="0">
            <a:noAutofit/>
          </a:bodyPr>
          <a:lstStyle>
            <a:lvl1pPr marL="0" indent="0">
              <a:lnSpc>
                <a:spcPts val="1600"/>
              </a:lnSpc>
              <a:spcBef>
                <a:spcPts val="0"/>
              </a:spcBef>
              <a:buFont typeface="Arial" panose="020B0604020202020204" pitchFamily="34" charset="0"/>
              <a:buNone/>
              <a:defRPr sz="1600" cap="all" baseline="0">
                <a:solidFill>
                  <a:schemeClr val="bg1"/>
                </a:solidFill>
                <a:latin typeface="FreightSans Pro Semibold" panose="02000603040000020004" pitchFamily="50" charset="0"/>
              </a:defRPr>
            </a:lvl1pPr>
            <a:lvl2pPr marL="411480" indent="0">
              <a:buNone/>
              <a:defRPr sz="1500">
                <a:solidFill>
                  <a:schemeClr val="bg1"/>
                </a:solidFill>
              </a:defRPr>
            </a:lvl2pPr>
          </a:lstStyle>
          <a:p>
            <a:pPr lvl="0"/>
            <a:r>
              <a:rPr lang="en-US" dirty="0"/>
              <a:t>Title Two</a:t>
            </a:r>
          </a:p>
        </p:txBody>
      </p:sp>
      <p:sp>
        <p:nvSpPr>
          <p:cNvPr id="24" name="Text Placeholder 9"/>
          <p:cNvSpPr>
            <a:spLocks noGrp="1"/>
          </p:cNvSpPr>
          <p:nvPr>
            <p:ph type="body" sz="quarter" idx="19" hasCustomPrompt="1"/>
          </p:nvPr>
        </p:nvSpPr>
        <p:spPr>
          <a:xfrm>
            <a:off x="2466291" y="3942643"/>
            <a:ext cx="1928355" cy="1112736"/>
          </a:xfrm>
        </p:spPr>
        <p:txBody>
          <a:bodyPr>
            <a:noAutofit/>
          </a:bodyPr>
          <a:lstStyle>
            <a:lvl1pPr marL="0" indent="0">
              <a:buFont typeface="Arial" panose="020B0604020202020204" pitchFamily="34" charset="0"/>
              <a:buNone/>
              <a:defRPr lang="en-US" sz="1200" kern="1200" dirty="0" smtClean="0">
                <a:solidFill>
                  <a:schemeClr val="bg1"/>
                </a:solidFill>
                <a:latin typeface="FreightSans Pro Medium"/>
                <a:ea typeface="+mn-ea"/>
                <a:cs typeface="FreightSans Pro Medium"/>
              </a:defRPr>
            </a:lvl1pPr>
          </a:lstStyle>
          <a:p>
            <a:pPr lvl="0"/>
            <a:r>
              <a:rPr lang="en-US" dirty="0"/>
              <a:t>Lorem ipsum dolor sit </a:t>
            </a:r>
            <a:r>
              <a:rPr lang="en-US" dirty="0" err="1"/>
              <a:t>amet</a:t>
            </a:r>
            <a:r>
              <a:rPr lang="en-US" dirty="0"/>
              <a:t>, per </a:t>
            </a:r>
            <a:r>
              <a:rPr lang="en-US" dirty="0" err="1"/>
              <a:t>munere</a:t>
            </a:r>
            <a:r>
              <a:rPr lang="en-US" dirty="0"/>
              <a:t> </a:t>
            </a:r>
            <a:r>
              <a:rPr lang="en-US" dirty="0" err="1"/>
              <a:t>convenire</a:t>
            </a:r>
            <a:r>
              <a:rPr lang="en-US" dirty="0"/>
              <a:t> </a:t>
            </a:r>
            <a:r>
              <a:rPr lang="en-US" dirty="0" err="1"/>
              <a:t>incorrupte</a:t>
            </a:r>
            <a:r>
              <a:rPr lang="en-US" dirty="0"/>
              <a:t> </a:t>
            </a:r>
            <a:r>
              <a:rPr lang="en-US" dirty="0" err="1"/>
              <a:t>ea</a:t>
            </a:r>
            <a:r>
              <a:rPr lang="en-US" dirty="0"/>
              <a:t>, cum </a:t>
            </a:r>
            <a:r>
              <a:rPr lang="en-US" dirty="0" err="1"/>
              <a:t>oratio</a:t>
            </a:r>
            <a:r>
              <a:rPr lang="en-US" dirty="0"/>
              <a:t> </a:t>
            </a:r>
            <a:r>
              <a:rPr lang="en-US" dirty="0" err="1"/>
              <a:t>deleniti</a:t>
            </a:r>
            <a:r>
              <a:rPr lang="en-US" dirty="0"/>
              <a:t> </a:t>
            </a:r>
            <a:r>
              <a:rPr lang="en-US" dirty="0" err="1"/>
              <a:t>reformidans</a:t>
            </a:r>
            <a:r>
              <a:rPr lang="en-US" dirty="0"/>
              <a:t> no, </a:t>
            </a:r>
            <a:r>
              <a:rPr lang="en-US" dirty="0" err="1"/>
              <a:t>dolorum</a:t>
            </a:r>
            <a:r>
              <a:rPr lang="en-US" dirty="0"/>
              <a:t> </a:t>
            </a:r>
            <a:r>
              <a:rPr lang="en-US" dirty="0" err="1"/>
              <a:t>interesset</a:t>
            </a:r>
            <a:r>
              <a:rPr lang="en-US" dirty="0"/>
              <a:t> pro id. </a:t>
            </a:r>
          </a:p>
        </p:txBody>
      </p:sp>
      <p:sp>
        <p:nvSpPr>
          <p:cNvPr id="25" name="Text Placeholder 10"/>
          <p:cNvSpPr>
            <a:spLocks noGrp="1"/>
          </p:cNvSpPr>
          <p:nvPr>
            <p:ph type="body" sz="quarter" idx="20" hasCustomPrompt="1"/>
          </p:nvPr>
        </p:nvSpPr>
        <p:spPr>
          <a:xfrm>
            <a:off x="4669792" y="3600451"/>
            <a:ext cx="1928355" cy="254069"/>
          </a:xfrm>
        </p:spPr>
        <p:txBody>
          <a:bodyPr anchor="ctr" anchorCtr="0">
            <a:noAutofit/>
          </a:bodyPr>
          <a:lstStyle>
            <a:lvl1pPr marL="0" indent="0">
              <a:lnSpc>
                <a:spcPts val="1600"/>
              </a:lnSpc>
              <a:spcBef>
                <a:spcPts val="0"/>
              </a:spcBef>
              <a:buFont typeface="Arial" panose="020B0604020202020204" pitchFamily="34" charset="0"/>
              <a:buNone/>
              <a:defRPr sz="1600" cap="all" baseline="0">
                <a:solidFill>
                  <a:schemeClr val="bg1"/>
                </a:solidFill>
                <a:latin typeface="FreightSans Pro Semibold" panose="02000603040000020004" pitchFamily="50" charset="0"/>
              </a:defRPr>
            </a:lvl1pPr>
            <a:lvl2pPr marL="411480" indent="0">
              <a:buNone/>
              <a:defRPr sz="1500">
                <a:solidFill>
                  <a:schemeClr val="bg1"/>
                </a:solidFill>
              </a:defRPr>
            </a:lvl2pPr>
          </a:lstStyle>
          <a:p>
            <a:pPr lvl="0"/>
            <a:r>
              <a:rPr lang="en-US" dirty="0"/>
              <a:t>Title Three</a:t>
            </a:r>
          </a:p>
        </p:txBody>
      </p:sp>
      <p:sp>
        <p:nvSpPr>
          <p:cNvPr id="26" name="Text Placeholder 9"/>
          <p:cNvSpPr>
            <a:spLocks noGrp="1"/>
          </p:cNvSpPr>
          <p:nvPr>
            <p:ph type="body" sz="quarter" idx="21" hasCustomPrompt="1"/>
          </p:nvPr>
        </p:nvSpPr>
        <p:spPr>
          <a:xfrm>
            <a:off x="4665626" y="3942643"/>
            <a:ext cx="1928355" cy="1112736"/>
          </a:xfrm>
        </p:spPr>
        <p:txBody>
          <a:bodyPr>
            <a:noAutofit/>
          </a:bodyPr>
          <a:lstStyle>
            <a:lvl1pPr marL="0" indent="0">
              <a:buFont typeface="Arial" panose="020B0604020202020204" pitchFamily="34" charset="0"/>
              <a:buNone/>
              <a:defRPr lang="en-US" sz="1200" kern="1200" dirty="0" smtClean="0">
                <a:solidFill>
                  <a:schemeClr val="bg1"/>
                </a:solidFill>
                <a:latin typeface="FreightSans Pro Medium"/>
                <a:ea typeface="+mn-ea"/>
                <a:cs typeface="FreightSans Pro Medium"/>
              </a:defRPr>
            </a:lvl1pPr>
          </a:lstStyle>
          <a:p>
            <a:pPr lvl="0"/>
            <a:r>
              <a:rPr lang="en-US" dirty="0"/>
              <a:t>Lorem ipsum dolor sit </a:t>
            </a:r>
            <a:r>
              <a:rPr lang="en-US" dirty="0" err="1"/>
              <a:t>amet</a:t>
            </a:r>
            <a:r>
              <a:rPr lang="en-US" dirty="0"/>
              <a:t>, per </a:t>
            </a:r>
            <a:r>
              <a:rPr lang="en-US" dirty="0" err="1"/>
              <a:t>munere</a:t>
            </a:r>
            <a:r>
              <a:rPr lang="en-US" dirty="0"/>
              <a:t> </a:t>
            </a:r>
            <a:r>
              <a:rPr lang="en-US" dirty="0" err="1"/>
              <a:t>convenire</a:t>
            </a:r>
            <a:r>
              <a:rPr lang="en-US" dirty="0"/>
              <a:t> </a:t>
            </a:r>
            <a:r>
              <a:rPr lang="en-US" dirty="0" err="1"/>
              <a:t>incorrupte</a:t>
            </a:r>
            <a:r>
              <a:rPr lang="en-US" dirty="0"/>
              <a:t> </a:t>
            </a:r>
            <a:r>
              <a:rPr lang="en-US" dirty="0" err="1"/>
              <a:t>ea</a:t>
            </a:r>
            <a:r>
              <a:rPr lang="en-US" dirty="0"/>
              <a:t>, cum </a:t>
            </a:r>
            <a:r>
              <a:rPr lang="en-US" dirty="0" err="1"/>
              <a:t>oratio</a:t>
            </a:r>
            <a:r>
              <a:rPr lang="en-US" dirty="0"/>
              <a:t> </a:t>
            </a:r>
            <a:r>
              <a:rPr lang="en-US" dirty="0" err="1"/>
              <a:t>deleniti</a:t>
            </a:r>
            <a:r>
              <a:rPr lang="en-US" dirty="0"/>
              <a:t> </a:t>
            </a:r>
            <a:r>
              <a:rPr lang="en-US" dirty="0" err="1"/>
              <a:t>reformidans</a:t>
            </a:r>
            <a:r>
              <a:rPr lang="en-US" dirty="0"/>
              <a:t> no, </a:t>
            </a:r>
            <a:r>
              <a:rPr lang="en-US" dirty="0" err="1"/>
              <a:t>dolorum</a:t>
            </a:r>
            <a:r>
              <a:rPr lang="en-US" dirty="0"/>
              <a:t> </a:t>
            </a:r>
            <a:r>
              <a:rPr lang="en-US" dirty="0" err="1"/>
              <a:t>interesset</a:t>
            </a:r>
            <a:r>
              <a:rPr lang="en-US" dirty="0"/>
              <a:t> pro id. </a:t>
            </a:r>
          </a:p>
        </p:txBody>
      </p:sp>
      <p:sp>
        <p:nvSpPr>
          <p:cNvPr id="27" name="Text Placeholder 10"/>
          <p:cNvSpPr>
            <a:spLocks noGrp="1"/>
          </p:cNvSpPr>
          <p:nvPr>
            <p:ph type="body" sz="quarter" idx="22" hasCustomPrompt="1"/>
          </p:nvPr>
        </p:nvSpPr>
        <p:spPr>
          <a:xfrm>
            <a:off x="6869127" y="3600451"/>
            <a:ext cx="1928355" cy="254069"/>
          </a:xfrm>
        </p:spPr>
        <p:txBody>
          <a:bodyPr anchor="ctr" anchorCtr="0">
            <a:noAutofit/>
          </a:bodyPr>
          <a:lstStyle>
            <a:lvl1pPr marL="0" indent="0">
              <a:lnSpc>
                <a:spcPts val="1600"/>
              </a:lnSpc>
              <a:spcBef>
                <a:spcPts val="0"/>
              </a:spcBef>
              <a:buFont typeface="Arial" panose="020B0604020202020204" pitchFamily="34" charset="0"/>
              <a:buNone/>
              <a:defRPr sz="1600" cap="all" baseline="0">
                <a:solidFill>
                  <a:schemeClr val="bg1"/>
                </a:solidFill>
                <a:latin typeface="FreightSans Pro Semibold" panose="02000603040000020004" pitchFamily="50" charset="0"/>
              </a:defRPr>
            </a:lvl1pPr>
            <a:lvl2pPr marL="411480" indent="0">
              <a:buNone/>
              <a:defRPr sz="1500">
                <a:solidFill>
                  <a:schemeClr val="bg1"/>
                </a:solidFill>
              </a:defRPr>
            </a:lvl2pPr>
          </a:lstStyle>
          <a:p>
            <a:pPr lvl="0"/>
            <a:r>
              <a:rPr lang="en-US" dirty="0"/>
              <a:t>Title Four</a:t>
            </a:r>
          </a:p>
        </p:txBody>
      </p:sp>
      <p:sp>
        <p:nvSpPr>
          <p:cNvPr id="28" name="Text Placeholder 9"/>
          <p:cNvSpPr>
            <a:spLocks noGrp="1"/>
          </p:cNvSpPr>
          <p:nvPr>
            <p:ph type="body" sz="quarter" idx="23" hasCustomPrompt="1"/>
          </p:nvPr>
        </p:nvSpPr>
        <p:spPr>
          <a:xfrm>
            <a:off x="6864961" y="3942643"/>
            <a:ext cx="1928355" cy="1112736"/>
          </a:xfrm>
        </p:spPr>
        <p:txBody>
          <a:bodyPr>
            <a:noAutofit/>
          </a:bodyPr>
          <a:lstStyle>
            <a:lvl1pPr marL="0" indent="0">
              <a:buFont typeface="Arial" panose="020B0604020202020204" pitchFamily="34" charset="0"/>
              <a:buNone/>
              <a:defRPr lang="en-US" sz="1200" kern="1200" dirty="0" smtClean="0">
                <a:solidFill>
                  <a:schemeClr val="bg1"/>
                </a:solidFill>
                <a:latin typeface="FreightSans Pro Medium"/>
                <a:ea typeface="+mn-ea"/>
                <a:cs typeface="FreightSans Pro Medium"/>
              </a:defRPr>
            </a:lvl1pPr>
          </a:lstStyle>
          <a:p>
            <a:pPr lvl="0"/>
            <a:r>
              <a:rPr lang="en-US" dirty="0"/>
              <a:t>Lorem ipsum dolor sit </a:t>
            </a:r>
            <a:r>
              <a:rPr lang="en-US" dirty="0" err="1"/>
              <a:t>amet</a:t>
            </a:r>
            <a:r>
              <a:rPr lang="en-US" dirty="0"/>
              <a:t>, per </a:t>
            </a:r>
            <a:r>
              <a:rPr lang="en-US" dirty="0" err="1"/>
              <a:t>munere</a:t>
            </a:r>
            <a:r>
              <a:rPr lang="en-US" dirty="0"/>
              <a:t> </a:t>
            </a:r>
            <a:r>
              <a:rPr lang="en-US" dirty="0" err="1"/>
              <a:t>convenire</a:t>
            </a:r>
            <a:r>
              <a:rPr lang="en-US" dirty="0"/>
              <a:t> </a:t>
            </a:r>
            <a:r>
              <a:rPr lang="en-US" dirty="0" err="1"/>
              <a:t>incorrupte</a:t>
            </a:r>
            <a:r>
              <a:rPr lang="en-US" dirty="0"/>
              <a:t> </a:t>
            </a:r>
            <a:r>
              <a:rPr lang="en-US" dirty="0" err="1"/>
              <a:t>ea</a:t>
            </a:r>
            <a:r>
              <a:rPr lang="en-US" dirty="0"/>
              <a:t>, cum </a:t>
            </a:r>
            <a:r>
              <a:rPr lang="en-US" dirty="0" err="1"/>
              <a:t>oratio</a:t>
            </a:r>
            <a:r>
              <a:rPr lang="en-US" dirty="0"/>
              <a:t> </a:t>
            </a:r>
            <a:r>
              <a:rPr lang="en-US" dirty="0" err="1"/>
              <a:t>deleniti</a:t>
            </a:r>
            <a:r>
              <a:rPr lang="en-US" dirty="0"/>
              <a:t> </a:t>
            </a:r>
            <a:r>
              <a:rPr lang="en-US" dirty="0" err="1"/>
              <a:t>reformidans</a:t>
            </a:r>
            <a:r>
              <a:rPr lang="en-US" dirty="0"/>
              <a:t> no, </a:t>
            </a:r>
            <a:r>
              <a:rPr lang="en-US" dirty="0" err="1"/>
              <a:t>dolorum</a:t>
            </a:r>
            <a:r>
              <a:rPr lang="en-US" dirty="0"/>
              <a:t> </a:t>
            </a:r>
            <a:r>
              <a:rPr lang="en-US" dirty="0" err="1"/>
              <a:t>interesset</a:t>
            </a:r>
            <a:r>
              <a:rPr lang="en-US" dirty="0"/>
              <a:t> pro id. </a:t>
            </a:r>
          </a:p>
        </p:txBody>
      </p:sp>
      <p:sp>
        <p:nvSpPr>
          <p:cNvPr id="17" name="Text Placeholder 16"/>
          <p:cNvSpPr>
            <a:spLocks noGrp="1"/>
          </p:cNvSpPr>
          <p:nvPr>
            <p:ph type="body" sz="quarter" idx="24" hasCustomPrompt="1"/>
          </p:nvPr>
        </p:nvSpPr>
        <p:spPr>
          <a:xfrm>
            <a:off x="261389" y="3000306"/>
            <a:ext cx="8566088" cy="495635"/>
          </a:xfrm>
        </p:spPr>
        <p:txBody>
          <a:bodyPr anchor="ctr" anchorCtr="0">
            <a:normAutofit/>
          </a:bodyPr>
          <a:lstStyle>
            <a:lvl1pPr marL="0" indent="0">
              <a:lnSpc>
                <a:spcPts val="2600"/>
              </a:lnSpc>
              <a:spcBef>
                <a:spcPts val="0"/>
              </a:spcBef>
              <a:buNone/>
              <a:defRPr sz="2600" baseline="0">
                <a:solidFill>
                  <a:schemeClr val="bg1"/>
                </a:solidFill>
                <a:latin typeface="FreightSans Pro Semibold" panose="02000603040000020004" pitchFamily="50" charset="0"/>
              </a:defRPr>
            </a:lvl1pPr>
          </a:lstStyle>
          <a:p>
            <a:pPr lvl="0"/>
            <a:r>
              <a:rPr lang="en-US" dirty="0"/>
              <a:t>You can try it with a different photo above.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CU Logo Mtns">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5A219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Right Triangle 1"/>
          <p:cNvSpPr/>
          <p:nvPr userDrawn="1"/>
        </p:nvSpPr>
        <p:spPr>
          <a:xfrm>
            <a:off x="1" y="3743011"/>
            <a:ext cx="5519721" cy="1400489"/>
          </a:xfrm>
          <a:prstGeom prst="rtTriangle">
            <a:avLst/>
          </a:prstGeom>
          <a:solidFill>
            <a:srgbClr val="541E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ight Triangle 4"/>
          <p:cNvSpPr/>
          <p:nvPr userDrawn="1"/>
        </p:nvSpPr>
        <p:spPr>
          <a:xfrm flipH="1">
            <a:off x="1542172" y="2945424"/>
            <a:ext cx="7601828" cy="2198077"/>
          </a:xfrm>
          <a:prstGeom prst="rtTriangle">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pic>
        <p:nvPicPr>
          <p:cNvPr id="4" name="Picture 3"/>
          <p:cNvPicPr>
            <a:picLocks noChangeAspect="1"/>
          </p:cNvPicPr>
          <p:nvPr userDrawn="1"/>
        </p:nvPicPr>
        <p:blipFill>
          <a:blip r:embed="rId2"/>
          <a:stretch>
            <a:fillRect/>
          </a:stretch>
        </p:blipFill>
        <p:spPr>
          <a:xfrm>
            <a:off x="2882900" y="1732108"/>
            <a:ext cx="3365500" cy="1371600"/>
          </a:xfrm>
          <a:prstGeom prst="rect">
            <a:avLst/>
          </a:prstGeom>
        </p:spPr>
      </p:pic>
    </p:spTree>
    <p:extLst>
      <p:ext uri="{BB962C8B-B14F-4D97-AF65-F5344CB8AC3E}">
        <p14:creationId xmlns:p14="http://schemas.microsoft.com/office/powerpoint/2010/main" val="29919850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a:blipFill rotWithShape="1">
            <a:blip r:embed="rId3" cstate="screen">
              <a:extLst>
                <a:ext uri="{28A0092B-C50C-407E-A947-70E740481C1C}">
                  <a14:useLocalDpi xmlns:a14="http://schemas.microsoft.com/office/drawing/2010/main"/>
                </a:ext>
              </a:extLst>
            </a:blip>
            <a:stretch>
              <a:fillRect/>
            </a:stretch>
          </a:blipFill>
        </p:spPr>
      </p:pic>
      <p:cxnSp>
        <p:nvCxnSpPr>
          <p:cNvPr id="5" name="Straight Connector 4"/>
          <p:cNvCxnSpPr/>
          <p:nvPr userDrawn="1"/>
        </p:nvCxnSpPr>
        <p:spPr>
          <a:xfrm>
            <a:off x="3543300" y="1745274"/>
            <a:ext cx="0" cy="1649437"/>
          </a:xfrm>
          <a:prstGeom prst="line">
            <a:avLst/>
          </a:prstGeom>
          <a:ln w="19050">
            <a:solidFill>
              <a:srgbClr val="C1A775"/>
            </a:solidFill>
          </a:ln>
          <a:effectLst/>
        </p:spPr>
        <p:style>
          <a:lnRef idx="2">
            <a:schemeClr val="accent1"/>
          </a:lnRef>
          <a:fillRef idx="0">
            <a:schemeClr val="accent1"/>
          </a:fillRef>
          <a:effectRef idx="1">
            <a:schemeClr val="accent1"/>
          </a:effectRef>
          <a:fontRef idx="minor">
            <a:schemeClr val="tx1"/>
          </a:fontRef>
        </p:style>
      </p:cxnSp>
      <p:sp>
        <p:nvSpPr>
          <p:cNvPr id="10" name="Text Placeholder 2"/>
          <p:cNvSpPr>
            <a:spLocks noGrp="1"/>
          </p:cNvSpPr>
          <p:nvPr>
            <p:ph type="body" sz="quarter" idx="13" hasCustomPrompt="1"/>
          </p:nvPr>
        </p:nvSpPr>
        <p:spPr>
          <a:xfrm>
            <a:off x="1606101" y="1800367"/>
            <a:ext cx="1671923" cy="1539250"/>
          </a:xfrm>
        </p:spPr>
        <p:txBody>
          <a:bodyPr anchor="ctr" anchorCtr="0">
            <a:noAutofit/>
          </a:bodyPr>
          <a:lstStyle>
            <a:lvl1pPr marL="0" indent="0" algn="r" defTabSz="411480" rtl="0" eaLnBrk="1" latinLnBrk="0" hangingPunct="1">
              <a:lnSpc>
                <a:spcPts val="4800"/>
              </a:lnSpc>
              <a:spcBef>
                <a:spcPts val="0"/>
              </a:spcBef>
              <a:buNone/>
              <a:defRPr lang="en-US" sz="4800" kern="1200" cap="all" baseline="0" dirty="0" smtClean="0">
                <a:solidFill>
                  <a:schemeClr val="bg1"/>
                </a:solidFill>
                <a:latin typeface="FreightSans Pro Medium" panose="02000606030000020004" pitchFamily="50" charset="0"/>
                <a:ea typeface="+mn-ea"/>
                <a:cs typeface="FreightSans Pro Medium" panose="02000606030000020004" pitchFamily="50" charset="0"/>
              </a:defRPr>
            </a:lvl1pPr>
            <a:lvl2pPr marL="0" indent="0" algn="ctr" defTabSz="411480" rtl="0" eaLnBrk="1" latinLnBrk="0" hangingPunct="1">
              <a:buNone/>
              <a:defRPr lang="en-US" sz="3960" kern="1200" dirty="0" smtClean="0">
                <a:solidFill>
                  <a:srgbClr val="623393"/>
                </a:solidFill>
                <a:latin typeface="FreightSans Pro Semibold"/>
                <a:ea typeface="+mn-ea"/>
                <a:cs typeface="FreightSans Pro Semibold"/>
              </a:defRPr>
            </a:lvl2pPr>
            <a:lvl3pPr marL="822960" indent="0">
              <a:buNone/>
              <a:defRPr/>
            </a:lvl3pPr>
            <a:lvl4pPr marL="1234440" indent="0">
              <a:buNone/>
              <a:defRPr/>
            </a:lvl4pPr>
            <a:lvl5pPr marL="1645920" indent="0">
              <a:buNone/>
              <a:defRPr/>
            </a:lvl5pPr>
          </a:lstStyle>
          <a:p>
            <a:pPr lvl="0"/>
            <a:r>
              <a:rPr lang="en-US" dirty="0"/>
              <a:t>The End</a:t>
            </a:r>
          </a:p>
        </p:txBody>
      </p:sp>
      <p:sp>
        <p:nvSpPr>
          <p:cNvPr id="12" name="Text Placeholder 2"/>
          <p:cNvSpPr>
            <a:spLocks noGrp="1"/>
          </p:cNvSpPr>
          <p:nvPr>
            <p:ph type="body" sz="quarter" idx="14" hasCustomPrompt="1"/>
          </p:nvPr>
        </p:nvSpPr>
        <p:spPr>
          <a:xfrm>
            <a:off x="3808577" y="1857756"/>
            <a:ext cx="3502230" cy="1424473"/>
          </a:xfrm>
        </p:spPr>
        <p:txBody>
          <a:bodyPr anchor="ctr" anchorCtr="0">
            <a:noAutofit/>
          </a:bodyPr>
          <a:lstStyle>
            <a:lvl1pPr marL="0" indent="0" algn="l" defTabSz="411480" rtl="0" eaLnBrk="1" latinLnBrk="0" hangingPunct="1">
              <a:lnSpc>
                <a:spcPts val="2100"/>
              </a:lnSpc>
              <a:spcBef>
                <a:spcPts val="0"/>
              </a:spcBef>
              <a:buNone/>
              <a:defRPr lang="en-US" sz="1500" kern="1200" dirty="0" smtClean="0">
                <a:solidFill>
                  <a:schemeClr val="bg1"/>
                </a:solidFill>
                <a:latin typeface="FreightSans Pro Medium" panose="02000606030000020004" pitchFamily="50" charset="0"/>
                <a:ea typeface="+mn-ea"/>
                <a:cs typeface="FreightSans Pro Medium" panose="02000606030000020004" pitchFamily="50" charset="0"/>
              </a:defRPr>
            </a:lvl1pPr>
            <a:lvl2pPr marL="0" indent="0" algn="ctr" defTabSz="411480" rtl="0" eaLnBrk="1" latinLnBrk="0" hangingPunct="1">
              <a:buNone/>
              <a:defRPr lang="en-US" sz="3960" kern="1200" dirty="0" smtClean="0">
                <a:solidFill>
                  <a:srgbClr val="623393"/>
                </a:solidFill>
                <a:latin typeface="FreightSans Pro Semibold"/>
                <a:ea typeface="+mn-ea"/>
                <a:cs typeface="FreightSans Pro Semibold"/>
              </a:defRPr>
            </a:lvl2pPr>
            <a:lvl3pPr marL="822960" indent="0">
              <a:buNone/>
              <a:defRPr/>
            </a:lvl3pPr>
            <a:lvl4pPr marL="1234440" indent="0">
              <a:buNone/>
              <a:defRPr/>
            </a:lvl4pPr>
            <a:lvl5pPr marL="1645920" indent="0">
              <a:buNone/>
              <a:defRPr/>
            </a:lvl5pPr>
          </a:lstStyle>
          <a:p>
            <a:pPr lvl="0"/>
            <a:r>
              <a:rPr lang="en-US" dirty="0"/>
              <a:t>This concludes our PowerPoint presentation on PowerPoint presentations.  We hope you’ve enjoyed viewing it as much as we’ve enjoyed creating this</a:t>
            </a:r>
          </a:p>
        </p:txBody>
      </p:sp>
    </p:spTree>
    <p:extLst>
      <p:ext uri="{BB962C8B-B14F-4D97-AF65-F5344CB8AC3E}">
        <p14:creationId xmlns:p14="http://schemas.microsoft.com/office/powerpoint/2010/main" val="1287358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a:blipFill rotWithShape="1">
            <a:blip r:embed="rId3" cstate="screen">
              <a:extLst>
                <a:ext uri="{28A0092B-C50C-407E-A947-70E740481C1C}">
                  <a14:useLocalDpi xmlns:a14="http://schemas.microsoft.com/office/drawing/2010/main"/>
                </a:ext>
              </a:extLst>
            </a:blip>
            <a:stretch>
              <a:fillRect/>
            </a:stretch>
          </a:blipFill>
        </p:spPr>
      </p:pic>
      <p:cxnSp>
        <p:nvCxnSpPr>
          <p:cNvPr id="5" name="Straight Connector 4"/>
          <p:cNvCxnSpPr/>
          <p:nvPr userDrawn="1"/>
        </p:nvCxnSpPr>
        <p:spPr>
          <a:xfrm>
            <a:off x="5145206" y="1252865"/>
            <a:ext cx="0" cy="2579426"/>
          </a:xfrm>
          <a:prstGeom prst="line">
            <a:avLst/>
          </a:prstGeom>
          <a:ln w="19050">
            <a:solidFill>
              <a:srgbClr val="C1A775"/>
            </a:solidFill>
          </a:ln>
          <a:effectLst/>
        </p:spPr>
        <p:style>
          <a:lnRef idx="2">
            <a:schemeClr val="accent1"/>
          </a:lnRef>
          <a:fillRef idx="0">
            <a:schemeClr val="accent1"/>
          </a:fillRef>
          <a:effectRef idx="1">
            <a:schemeClr val="accent1"/>
          </a:effectRef>
          <a:fontRef idx="minor">
            <a:schemeClr val="tx1"/>
          </a:fontRef>
        </p:style>
      </p:cxnSp>
      <p:sp>
        <p:nvSpPr>
          <p:cNvPr id="10" name="Text Placeholder 2"/>
          <p:cNvSpPr>
            <a:spLocks noGrp="1"/>
          </p:cNvSpPr>
          <p:nvPr>
            <p:ph type="body" sz="quarter" idx="13" hasCustomPrompt="1"/>
          </p:nvPr>
        </p:nvSpPr>
        <p:spPr>
          <a:xfrm>
            <a:off x="941697" y="1400261"/>
            <a:ext cx="3944203" cy="2321484"/>
          </a:xfrm>
        </p:spPr>
        <p:txBody>
          <a:bodyPr anchor="ctr" anchorCtr="0">
            <a:noAutofit/>
          </a:bodyPr>
          <a:lstStyle>
            <a:lvl1pPr marL="0" indent="0" algn="r" defTabSz="411480" rtl="0" eaLnBrk="1" latinLnBrk="0" hangingPunct="1">
              <a:lnSpc>
                <a:spcPts val="4800"/>
              </a:lnSpc>
              <a:spcBef>
                <a:spcPts val="0"/>
              </a:spcBef>
              <a:buNone/>
              <a:defRPr lang="en-US" sz="4800" kern="1200" cap="all" baseline="0" dirty="0" smtClean="0">
                <a:solidFill>
                  <a:schemeClr val="bg1"/>
                </a:solidFill>
                <a:latin typeface="FreightSans Pro Medium" panose="02000606030000020004" pitchFamily="50" charset="0"/>
                <a:ea typeface="+mn-ea"/>
                <a:cs typeface="FreightSans Pro Medium" panose="02000606030000020004" pitchFamily="50" charset="0"/>
              </a:defRPr>
            </a:lvl1pPr>
            <a:lvl2pPr marL="0" indent="0" algn="ctr" defTabSz="411480" rtl="0" eaLnBrk="1" latinLnBrk="0" hangingPunct="1">
              <a:buNone/>
              <a:defRPr lang="en-US" sz="3960" kern="1200" dirty="0" smtClean="0">
                <a:solidFill>
                  <a:srgbClr val="623393"/>
                </a:solidFill>
                <a:latin typeface="FreightSans Pro Semibold"/>
                <a:ea typeface="+mn-ea"/>
                <a:cs typeface="FreightSans Pro Semibold"/>
              </a:defRPr>
            </a:lvl2pPr>
            <a:lvl3pPr marL="822960" indent="0">
              <a:buNone/>
              <a:defRPr/>
            </a:lvl3pPr>
            <a:lvl4pPr marL="1234440" indent="0">
              <a:buNone/>
              <a:defRPr/>
            </a:lvl4pPr>
            <a:lvl5pPr marL="1645920" indent="0">
              <a:buNone/>
              <a:defRPr/>
            </a:lvl5pPr>
          </a:lstStyle>
          <a:p>
            <a:pPr lvl="0"/>
            <a:r>
              <a:rPr lang="en-US" dirty="0"/>
              <a:t>Alt version with more title text</a:t>
            </a:r>
          </a:p>
        </p:txBody>
      </p:sp>
      <p:sp>
        <p:nvSpPr>
          <p:cNvPr id="12" name="Text Placeholder 2"/>
          <p:cNvSpPr>
            <a:spLocks noGrp="1"/>
          </p:cNvSpPr>
          <p:nvPr>
            <p:ph type="body" sz="quarter" idx="14" hasCustomPrompt="1"/>
          </p:nvPr>
        </p:nvSpPr>
        <p:spPr>
          <a:xfrm>
            <a:off x="5404515" y="1400261"/>
            <a:ext cx="2927403" cy="2321484"/>
          </a:xfrm>
        </p:spPr>
        <p:txBody>
          <a:bodyPr anchor="ctr" anchorCtr="0">
            <a:noAutofit/>
          </a:bodyPr>
          <a:lstStyle>
            <a:lvl1pPr marL="0" indent="0" algn="l" defTabSz="411480" rtl="0" eaLnBrk="1" latinLnBrk="0" hangingPunct="1">
              <a:lnSpc>
                <a:spcPts val="2100"/>
              </a:lnSpc>
              <a:spcBef>
                <a:spcPts val="0"/>
              </a:spcBef>
              <a:buNone/>
              <a:defRPr lang="en-US" sz="1500" kern="1200" baseline="0" dirty="0" smtClean="0">
                <a:solidFill>
                  <a:schemeClr val="bg1"/>
                </a:solidFill>
                <a:latin typeface="FreightSans Pro Medium" panose="02000606030000020004" pitchFamily="50" charset="0"/>
                <a:ea typeface="+mn-ea"/>
                <a:cs typeface="FreightSans Pro Medium" panose="02000606030000020004" pitchFamily="50" charset="0"/>
              </a:defRPr>
            </a:lvl1pPr>
            <a:lvl2pPr marL="0" indent="0" algn="ctr" defTabSz="411480" rtl="0" eaLnBrk="1" latinLnBrk="0" hangingPunct="1">
              <a:buNone/>
              <a:defRPr lang="en-US" sz="3960" kern="1200" dirty="0" smtClean="0">
                <a:solidFill>
                  <a:srgbClr val="623393"/>
                </a:solidFill>
                <a:latin typeface="FreightSans Pro Semibold"/>
                <a:ea typeface="+mn-ea"/>
                <a:cs typeface="FreightSans Pro Semibold"/>
              </a:defRPr>
            </a:lvl2pPr>
            <a:lvl3pPr marL="822960" indent="0">
              <a:buNone/>
              <a:defRPr/>
            </a:lvl3pPr>
            <a:lvl4pPr marL="1234440" indent="0">
              <a:buNone/>
              <a:defRPr/>
            </a:lvl4pPr>
            <a:lvl5pPr marL="1645920" indent="0">
              <a:buNone/>
              <a:defRPr/>
            </a:lvl5pPr>
          </a:lstStyle>
          <a:p>
            <a:pPr lvl="0"/>
            <a:r>
              <a:rPr lang="en-US" dirty="0"/>
              <a:t>Body copy would go here and be around the same size as the headline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WCU Logo Mtns">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rgbClr val="5A219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Right Triangle 7"/>
          <p:cNvSpPr/>
          <p:nvPr userDrawn="1"/>
        </p:nvSpPr>
        <p:spPr>
          <a:xfrm>
            <a:off x="1" y="3743011"/>
            <a:ext cx="5519721" cy="1400489"/>
          </a:xfrm>
          <a:prstGeom prst="rtTriangle">
            <a:avLst/>
          </a:prstGeom>
          <a:solidFill>
            <a:srgbClr val="541E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Triangle 8"/>
          <p:cNvSpPr/>
          <p:nvPr userDrawn="1"/>
        </p:nvSpPr>
        <p:spPr>
          <a:xfrm flipH="1">
            <a:off x="1542172" y="2945424"/>
            <a:ext cx="7601828" cy="2198077"/>
          </a:xfrm>
          <a:prstGeom prst="rtTriangle">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4" name="Text Placeholder 7"/>
          <p:cNvSpPr>
            <a:spLocks noGrp="1"/>
          </p:cNvSpPr>
          <p:nvPr>
            <p:ph type="body" sz="quarter" idx="10" hasCustomPrompt="1"/>
          </p:nvPr>
        </p:nvSpPr>
        <p:spPr>
          <a:xfrm>
            <a:off x="320040" y="1749106"/>
            <a:ext cx="8503920" cy="1088264"/>
          </a:xfrm>
        </p:spPr>
        <p:txBody>
          <a:bodyPr anchor="ctr" anchorCtr="0"/>
          <a:lstStyle>
            <a:lvl1pPr marL="0" indent="0" algn="ctr">
              <a:lnSpc>
                <a:spcPts val="3000"/>
              </a:lnSpc>
              <a:spcBef>
                <a:spcPts val="0"/>
              </a:spcBef>
              <a:buNone/>
              <a:defRPr lang="en-US" sz="3060" kern="1200" cap="all" baseline="0" dirty="0">
                <a:solidFill>
                  <a:schemeClr val="bg1"/>
                </a:solidFill>
                <a:latin typeface="FreightSans Pro Semibold"/>
                <a:ea typeface="+mn-ea"/>
                <a:cs typeface="FreightSans Pro Semibold"/>
              </a:defRPr>
            </a:lvl1pPr>
          </a:lstStyle>
          <a:p>
            <a:pPr lvl="0"/>
            <a:r>
              <a:rPr lang="en-US" dirty="0"/>
              <a:t>Here’s an </a:t>
            </a:r>
            <a:r>
              <a:rPr lang="en-US" dirty="0" err="1"/>
              <a:t>aLt</a:t>
            </a:r>
            <a:r>
              <a:rPr lang="en-US" dirty="0"/>
              <a:t> Title Slide</a:t>
            </a:r>
            <a:br>
              <a:rPr lang="en-US" dirty="0"/>
            </a:br>
            <a:r>
              <a:rPr lang="en-US" dirty="0"/>
              <a:t>Use it to call for questions at the end</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2" name="Rectangle 1"/>
          <p:cNvSpPr/>
          <p:nvPr userDrawn="1"/>
        </p:nvSpPr>
        <p:spPr>
          <a:xfrm>
            <a:off x="6385485" y="3739030"/>
            <a:ext cx="2758515" cy="1404470"/>
          </a:xfrm>
          <a:custGeom>
            <a:avLst/>
            <a:gdLst>
              <a:gd name="connsiteX0" fmla="*/ 0 w 2409265"/>
              <a:gd name="connsiteY0" fmla="*/ 0 h 1404470"/>
              <a:gd name="connsiteX1" fmla="*/ 2409265 w 2409265"/>
              <a:gd name="connsiteY1" fmla="*/ 0 h 1404470"/>
              <a:gd name="connsiteX2" fmla="*/ 2409265 w 2409265"/>
              <a:gd name="connsiteY2" fmla="*/ 1404470 h 1404470"/>
              <a:gd name="connsiteX3" fmla="*/ 0 w 2409265"/>
              <a:gd name="connsiteY3" fmla="*/ 1404470 h 1404470"/>
              <a:gd name="connsiteX4" fmla="*/ 0 w 2409265"/>
              <a:gd name="connsiteY4" fmla="*/ 0 h 1404470"/>
              <a:gd name="connsiteX0" fmla="*/ 349250 w 2758515"/>
              <a:gd name="connsiteY0" fmla="*/ 0 h 1404470"/>
              <a:gd name="connsiteX1" fmla="*/ 2758515 w 2758515"/>
              <a:gd name="connsiteY1" fmla="*/ 0 h 1404470"/>
              <a:gd name="connsiteX2" fmla="*/ 2758515 w 2758515"/>
              <a:gd name="connsiteY2" fmla="*/ 1404470 h 1404470"/>
              <a:gd name="connsiteX3" fmla="*/ 0 w 2758515"/>
              <a:gd name="connsiteY3" fmla="*/ 1404470 h 1404470"/>
              <a:gd name="connsiteX4" fmla="*/ 349250 w 2758515"/>
              <a:gd name="connsiteY4" fmla="*/ 0 h 1404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8515" h="1404470">
                <a:moveTo>
                  <a:pt x="349250" y="0"/>
                </a:moveTo>
                <a:lnTo>
                  <a:pt x="2758515" y="0"/>
                </a:lnTo>
                <a:lnTo>
                  <a:pt x="2758515" y="1404470"/>
                </a:lnTo>
                <a:lnTo>
                  <a:pt x="0" y="1404470"/>
                </a:lnTo>
                <a:lnTo>
                  <a:pt x="349250" y="0"/>
                </a:lnTo>
                <a:close/>
              </a:path>
            </a:pathLst>
          </a:cu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C240C34A-A67C-4E8A-BDCD-A8DCFAA606DF}"/>
              </a:ext>
            </a:extLst>
          </p:cNvPr>
          <p:cNvSpPr>
            <a:spLocks noGrp="1"/>
          </p:cNvSpPr>
          <p:nvPr>
            <p:ph type="body" sz="quarter" idx="10" hasCustomPrompt="1"/>
          </p:nvPr>
        </p:nvSpPr>
        <p:spPr>
          <a:xfrm>
            <a:off x="978408" y="1769364"/>
            <a:ext cx="7187184" cy="1300277"/>
          </a:xfrm>
        </p:spPr>
        <p:txBody>
          <a:bodyPr/>
          <a:lstStyle>
            <a:lvl1pPr marL="0" indent="0" algn="ctr" defTabSz="411480" rtl="0" eaLnBrk="1" latinLnBrk="0" hangingPunct="1">
              <a:buNone/>
              <a:defRPr lang="en-US" sz="3960" kern="1200" dirty="0" smtClean="0">
                <a:solidFill>
                  <a:srgbClr val="623393"/>
                </a:solidFill>
                <a:latin typeface="FreightSans Pro Semibold"/>
                <a:ea typeface="+mn-ea"/>
                <a:cs typeface="FreightSans Pro Semibold"/>
              </a:defRPr>
            </a:lvl1pPr>
            <a:lvl2pPr marL="0" indent="0" algn="ctr" defTabSz="411480" rtl="0" eaLnBrk="1" latinLnBrk="0" hangingPunct="1">
              <a:buNone/>
              <a:defRPr lang="en-US" sz="3960" kern="1200" dirty="0" smtClean="0">
                <a:solidFill>
                  <a:srgbClr val="623393"/>
                </a:solidFill>
                <a:latin typeface="FreightSans Pro Semibold"/>
                <a:ea typeface="+mn-ea"/>
                <a:cs typeface="FreightSans Pro Semibold"/>
              </a:defRPr>
            </a:lvl2pPr>
            <a:lvl3pPr marL="822960" indent="0">
              <a:buNone/>
              <a:defRPr/>
            </a:lvl3pPr>
            <a:lvl4pPr marL="1234440" indent="0">
              <a:buNone/>
              <a:defRPr/>
            </a:lvl4pPr>
            <a:lvl5pPr marL="1645920" indent="0">
              <a:buNone/>
              <a:defRPr/>
            </a:lvl5pPr>
          </a:lstStyle>
          <a:p>
            <a:pPr lvl="0"/>
            <a:r>
              <a:rPr lang="en-US" dirty="0"/>
              <a:t>Text/Title</a:t>
            </a:r>
          </a:p>
        </p:txBody>
      </p:sp>
      <p:pic>
        <p:nvPicPr>
          <p:cNvPr id="6" name="Picture 5"/>
          <p:cNvPicPr>
            <a:picLocks noChangeAspect="1"/>
          </p:cNvPicPr>
          <p:nvPr userDrawn="1"/>
        </p:nvPicPr>
        <p:blipFill>
          <a:blip r:embed="rId2"/>
          <a:stretch>
            <a:fillRect/>
          </a:stretch>
        </p:blipFill>
        <p:spPr>
          <a:xfrm>
            <a:off x="7098170" y="4115784"/>
            <a:ext cx="1677035" cy="687705"/>
          </a:xfrm>
          <a:prstGeom prst="rect">
            <a:avLst/>
          </a:prstGeom>
        </p:spPr>
      </p:pic>
    </p:spTree>
    <p:extLst>
      <p:ext uri="{BB962C8B-B14F-4D97-AF65-F5344CB8AC3E}">
        <p14:creationId xmlns:p14="http://schemas.microsoft.com/office/powerpoint/2010/main" val="2484675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4" name="Right Triangle 3"/>
          <p:cNvSpPr/>
          <p:nvPr userDrawn="1"/>
        </p:nvSpPr>
        <p:spPr>
          <a:xfrm>
            <a:off x="1" y="4080387"/>
            <a:ext cx="4891547" cy="1063113"/>
          </a:xfrm>
          <a:prstGeom prst="rtTriangle">
            <a:avLst/>
          </a:prstGeom>
          <a:solidFill>
            <a:srgbClr val="541E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Triangle 5"/>
          <p:cNvSpPr/>
          <p:nvPr userDrawn="1"/>
        </p:nvSpPr>
        <p:spPr>
          <a:xfrm flipH="1">
            <a:off x="2195870" y="3269226"/>
            <a:ext cx="6948126" cy="1874274"/>
          </a:xfrm>
          <a:prstGeom prst="rtTriangle">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3" name="Text Placeholder 2">
            <a:extLst>
              <a:ext uri="{FF2B5EF4-FFF2-40B4-BE49-F238E27FC236}">
                <a16:creationId xmlns:a16="http://schemas.microsoft.com/office/drawing/2014/main" id="{C240C34A-A67C-4E8A-BDCD-A8DCFAA606DF}"/>
              </a:ext>
            </a:extLst>
          </p:cNvPr>
          <p:cNvSpPr>
            <a:spLocks noGrp="1"/>
          </p:cNvSpPr>
          <p:nvPr userDrawn="1">
            <p:ph type="body" sz="quarter" idx="10" hasCustomPrompt="1"/>
          </p:nvPr>
        </p:nvSpPr>
        <p:spPr>
          <a:xfrm>
            <a:off x="978408" y="1271473"/>
            <a:ext cx="7187184" cy="1300277"/>
          </a:xfrm>
        </p:spPr>
        <p:txBody>
          <a:bodyPr/>
          <a:lstStyle>
            <a:lvl1pPr marL="0" indent="0" algn="ctr" defTabSz="411480" rtl="0" eaLnBrk="1" latinLnBrk="0" hangingPunct="1">
              <a:buNone/>
              <a:defRPr lang="en-US" sz="3960" kern="1200" dirty="0" smtClean="0">
                <a:solidFill>
                  <a:srgbClr val="623393"/>
                </a:solidFill>
                <a:latin typeface="FreightSans Pro Semibold"/>
                <a:ea typeface="+mn-ea"/>
                <a:cs typeface="FreightSans Pro Semibold"/>
              </a:defRPr>
            </a:lvl1pPr>
            <a:lvl2pPr marL="0" indent="0" algn="ctr" defTabSz="411480" rtl="0" eaLnBrk="1" latinLnBrk="0" hangingPunct="1">
              <a:buNone/>
              <a:defRPr lang="en-US" sz="3960" kern="1200" dirty="0" smtClean="0">
                <a:solidFill>
                  <a:srgbClr val="623393"/>
                </a:solidFill>
                <a:latin typeface="FreightSans Pro Semibold"/>
                <a:ea typeface="+mn-ea"/>
                <a:cs typeface="FreightSans Pro Semibold"/>
              </a:defRPr>
            </a:lvl2pPr>
            <a:lvl3pPr marL="822960" indent="0">
              <a:buNone/>
              <a:defRPr/>
            </a:lvl3pPr>
            <a:lvl4pPr marL="1234440" indent="0">
              <a:buNone/>
              <a:defRPr/>
            </a:lvl4pPr>
            <a:lvl5pPr marL="1645920" indent="0">
              <a:buNone/>
              <a:defRPr/>
            </a:lvl5pPr>
          </a:lstStyle>
          <a:p>
            <a:pPr lvl="0"/>
            <a:r>
              <a:rPr lang="en-US" dirty="0"/>
              <a:t>Title</a:t>
            </a:r>
          </a:p>
        </p:txBody>
      </p:sp>
      <p:pic>
        <p:nvPicPr>
          <p:cNvPr id="7" name="Picture 6"/>
          <p:cNvPicPr>
            <a:picLocks noChangeAspect="1"/>
          </p:cNvPicPr>
          <p:nvPr userDrawn="1"/>
        </p:nvPicPr>
        <p:blipFill>
          <a:blip r:embed="rId2"/>
          <a:stretch>
            <a:fillRect/>
          </a:stretch>
        </p:blipFill>
        <p:spPr>
          <a:xfrm>
            <a:off x="7105425" y="4085667"/>
            <a:ext cx="1682750" cy="685800"/>
          </a:xfrm>
          <a:prstGeom prst="rect">
            <a:avLst/>
          </a:prstGeom>
        </p:spPr>
      </p:pic>
      <p:sp>
        <p:nvSpPr>
          <p:cNvPr id="5" name="TextBox 4"/>
          <p:cNvSpPr txBox="1"/>
          <p:nvPr userDrawn="1"/>
        </p:nvSpPr>
        <p:spPr>
          <a:xfrm>
            <a:off x="4473677" y="5842000"/>
            <a:ext cx="184666" cy="506976"/>
          </a:xfrm>
          <a:prstGeom prst="rect">
            <a:avLst/>
          </a:prstGeom>
          <a:noFill/>
        </p:spPr>
        <p:txBody>
          <a:bodyPr wrap="none" rtlCol="0">
            <a:spAutoFit/>
          </a:bodyPr>
          <a:lstStyle/>
          <a:p>
            <a:pPr marL="0" marR="0" indent="0" algn="l" defTabSz="914400" rtl="0" eaLnBrk="1" fontAlgn="auto" latinLnBrk="0" hangingPunct="1">
              <a:lnSpc>
                <a:spcPts val="3400"/>
              </a:lnSpc>
              <a:spcBef>
                <a:spcPts val="0"/>
              </a:spcBef>
              <a:spcAft>
                <a:spcPts val="0"/>
              </a:spcAft>
              <a:buClrTx/>
              <a:buSzTx/>
              <a:buFontTx/>
              <a:buNone/>
              <a:tabLst/>
            </a:pPr>
            <a:endParaRPr kumimoji="0" lang="en-US" sz="2000" b="0" i="0" u="none" strike="noStrike" kern="1200" cap="all" spc="0" normalizeH="0" baseline="0" noProof="0" dirty="0">
              <a:ln>
                <a:noFill/>
              </a:ln>
              <a:solidFill>
                <a:prstClr val="white"/>
              </a:solidFill>
              <a:effectLst/>
              <a:uLnTx/>
              <a:uFillTx/>
              <a:latin typeface="FreightSans Pro Semibold"/>
              <a:ea typeface="+mn-ea"/>
              <a:cs typeface="FreightSans Pro Semibold"/>
            </a:endParaRPr>
          </a:p>
        </p:txBody>
      </p:sp>
    </p:spTree>
    <p:extLst>
      <p:ext uri="{BB962C8B-B14F-4D97-AF65-F5344CB8AC3E}">
        <p14:creationId xmlns:p14="http://schemas.microsoft.com/office/powerpoint/2010/main" val="3174154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 Titl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507B00A-9875-4990-8D5D-6DCC2D4F11F1}"/>
              </a:ext>
            </a:extLst>
          </p:cNvPr>
          <p:cNvSpPr>
            <a:spLocks noGrp="1"/>
          </p:cNvSpPr>
          <p:nvPr>
            <p:ph type="pic" sz="quarter" idx="13"/>
          </p:nvPr>
        </p:nvSpPr>
        <p:spPr>
          <a:xfrm>
            <a:off x="0" y="1"/>
            <a:ext cx="9144000" cy="3636247"/>
          </a:xfrm>
        </p:spPr>
        <p:txBody>
          <a:bodyPr/>
          <a:lstStyle>
            <a:lvl1pPr marL="0" indent="0">
              <a:buNone/>
              <a:defRPr/>
            </a:lvl1pPr>
          </a:lstStyle>
          <a:p>
            <a:endParaRPr lang="en-US" dirty="0"/>
          </a:p>
        </p:txBody>
      </p:sp>
      <p:sp>
        <p:nvSpPr>
          <p:cNvPr id="7" name="Rectangle 6">
            <a:extLst>
              <a:ext uri="{FF2B5EF4-FFF2-40B4-BE49-F238E27FC236}">
                <a16:creationId xmlns:a16="http://schemas.microsoft.com/office/drawing/2014/main" id="{D0A897EC-1791-431F-9B7C-3F0C45E300FE}"/>
              </a:ext>
            </a:extLst>
          </p:cNvPr>
          <p:cNvSpPr/>
          <p:nvPr userDrawn="1"/>
        </p:nvSpPr>
        <p:spPr>
          <a:xfrm>
            <a:off x="0" y="3621024"/>
            <a:ext cx="9144000" cy="1522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20" dirty="0"/>
              <a:t> </a:t>
            </a:r>
          </a:p>
        </p:txBody>
      </p:sp>
      <p:sp>
        <p:nvSpPr>
          <p:cNvPr id="12" name="Text Placeholder 11">
            <a:extLst>
              <a:ext uri="{FF2B5EF4-FFF2-40B4-BE49-F238E27FC236}">
                <a16:creationId xmlns:a16="http://schemas.microsoft.com/office/drawing/2014/main" id="{F9D7A3D1-54DC-4F28-A67A-01772B7F8EB3}"/>
              </a:ext>
            </a:extLst>
          </p:cNvPr>
          <p:cNvSpPr>
            <a:spLocks noGrp="1"/>
          </p:cNvSpPr>
          <p:nvPr>
            <p:ph type="body" sz="quarter" idx="14" hasCustomPrompt="1"/>
          </p:nvPr>
        </p:nvSpPr>
        <p:spPr>
          <a:xfrm>
            <a:off x="365759" y="3941979"/>
            <a:ext cx="8503920" cy="880567"/>
          </a:xfrm>
        </p:spPr>
        <p:txBody>
          <a:bodyPr anchor="ctr" anchorCtr="0"/>
          <a:lstStyle>
            <a:lvl1pPr marL="0" indent="0" algn="l" defTabSz="411480" rtl="0" eaLnBrk="1" latinLnBrk="0" hangingPunct="1">
              <a:lnSpc>
                <a:spcPts val="3000"/>
              </a:lnSpc>
              <a:spcBef>
                <a:spcPts val="0"/>
              </a:spcBef>
              <a:buNone/>
              <a:defRPr lang="en-US" sz="3060" kern="1200" cap="all" baseline="0" dirty="0" smtClean="0">
                <a:solidFill>
                  <a:srgbClr val="623393"/>
                </a:solidFill>
                <a:latin typeface="FreightSans Pro Semibold"/>
                <a:ea typeface="+mn-ea"/>
                <a:cs typeface="FreightSans Pro Semibold"/>
              </a:defRPr>
            </a:lvl1pPr>
          </a:lstStyle>
          <a:p>
            <a:pPr lvl="0"/>
            <a:r>
              <a:rPr lang="en-US" dirty="0"/>
              <a:t>Large Picture Text/Title</a:t>
            </a:r>
          </a:p>
        </p:txBody>
      </p:sp>
    </p:spTree>
    <p:extLst>
      <p:ext uri="{BB962C8B-B14F-4D97-AF65-F5344CB8AC3E}">
        <p14:creationId xmlns:p14="http://schemas.microsoft.com/office/powerpoint/2010/main" val="22611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icture W/ Titl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507B00A-9875-4990-8D5D-6DCC2D4F11F1}"/>
              </a:ext>
            </a:extLst>
          </p:cNvPr>
          <p:cNvSpPr>
            <a:spLocks noGrp="1"/>
          </p:cNvSpPr>
          <p:nvPr>
            <p:ph type="pic" sz="quarter" idx="13"/>
          </p:nvPr>
        </p:nvSpPr>
        <p:spPr>
          <a:xfrm>
            <a:off x="0" y="1"/>
            <a:ext cx="9144000" cy="3636247"/>
          </a:xfrm>
        </p:spPr>
        <p:txBody>
          <a:bodyPr/>
          <a:lstStyle>
            <a:lvl1pPr marL="0" indent="0">
              <a:buNone/>
              <a:defRPr/>
            </a:lvl1pPr>
          </a:lstStyle>
          <a:p>
            <a:endParaRPr lang="en-US" dirty="0"/>
          </a:p>
        </p:txBody>
      </p:sp>
      <p:sp>
        <p:nvSpPr>
          <p:cNvPr id="7" name="Rectangle 6">
            <a:extLst>
              <a:ext uri="{FF2B5EF4-FFF2-40B4-BE49-F238E27FC236}">
                <a16:creationId xmlns:a16="http://schemas.microsoft.com/office/drawing/2014/main" id="{D0A897EC-1791-431F-9B7C-3F0C45E300FE}"/>
              </a:ext>
            </a:extLst>
          </p:cNvPr>
          <p:cNvSpPr/>
          <p:nvPr userDrawn="1"/>
        </p:nvSpPr>
        <p:spPr>
          <a:xfrm>
            <a:off x="0" y="3621024"/>
            <a:ext cx="9144000" cy="1522476"/>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20" dirty="0"/>
              <a:t> </a:t>
            </a:r>
          </a:p>
        </p:txBody>
      </p:sp>
      <p:sp>
        <p:nvSpPr>
          <p:cNvPr id="12" name="Text Placeholder 11">
            <a:extLst>
              <a:ext uri="{FF2B5EF4-FFF2-40B4-BE49-F238E27FC236}">
                <a16:creationId xmlns:a16="http://schemas.microsoft.com/office/drawing/2014/main" id="{F9D7A3D1-54DC-4F28-A67A-01772B7F8EB3}"/>
              </a:ext>
            </a:extLst>
          </p:cNvPr>
          <p:cNvSpPr>
            <a:spLocks noGrp="1"/>
          </p:cNvSpPr>
          <p:nvPr>
            <p:ph type="body" sz="quarter" idx="14" hasCustomPrompt="1"/>
          </p:nvPr>
        </p:nvSpPr>
        <p:spPr>
          <a:xfrm>
            <a:off x="365759" y="3941979"/>
            <a:ext cx="8503920" cy="880567"/>
          </a:xfrm>
        </p:spPr>
        <p:txBody>
          <a:bodyPr anchor="ctr" anchorCtr="0"/>
          <a:lstStyle>
            <a:lvl1pPr marL="0" indent="0" algn="l" defTabSz="411480" rtl="0" eaLnBrk="1" latinLnBrk="0" hangingPunct="1">
              <a:lnSpc>
                <a:spcPts val="3000"/>
              </a:lnSpc>
              <a:spcBef>
                <a:spcPts val="0"/>
              </a:spcBef>
              <a:buNone/>
              <a:defRPr lang="en-US" sz="3060" kern="1200" cap="all" baseline="0" dirty="0" smtClean="0">
                <a:solidFill>
                  <a:schemeClr val="bg1"/>
                </a:solidFill>
                <a:latin typeface="FreightSans Pro Semibold"/>
                <a:ea typeface="+mn-ea"/>
                <a:cs typeface="FreightSans Pro Semibold"/>
              </a:defRPr>
            </a:lvl1pPr>
          </a:lstStyle>
          <a:p>
            <a:pPr lvl="0"/>
            <a:r>
              <a:rPr lang="en-US" dirty="0"/>
              <a:t>Large Picture Text/Title</a:t>
            </a:r>
          </a:p>
        </p:txBody>
      </p:sp>
    </p:spTree>
    <p:extLst>
      <p:ext uri="{BB962C8B-B14F-4D97-AF65-F5344CB8AC3E}">
        <p14:creationId xmlns:p14="http://schemas.microsoft.com/office/powerpoint/2010/main" val="2380884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Bullet A">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69843" y="1602611"/>
            <a:ext cx="8328847" cy="2636537"/>
          </a:xfrm>
        </p:spPr>
        <p:txBody>
          <a:bodyPr/>
          <a:lstStyle>
            <a:lvl1pPr marL="308610" indent="-308610">
              <a:buFont typeface="Arial" panose="020B0604020202020204" pitchFamily="34" charset="0"/>
              <a:buChar char="•"/>
              <a:defRPr lang="en-US" sz="1800" kern="1200" dirty="0" smtClean="0">
                <a:solidFill>
                  <a:schemeClr val="tx1"/>
                </a:solidFill>
                <a:latin typeface="FreightSans Pro Medium"/>
                <a:ea typeface="+mn-ea"/>
                <a:cs typeface="FreightSans Pro Medium"/>
              </a:defRPr>
            </a:lvl1pPr>
          </a:lstStyle>
          <a:p>
            <a:pPr lvl="0"/>
            <a:r>
              <a:rPr lang="en-US" dirty="0" err="1"/>
              <a:t>Harum</a:t>
            </a:r>
            <a:r>
              <a:rPr lang="en-US" dirty="0"/>
              <a:t> </a:t>
            </a:r>
            <a:r>
              <a:rPr lang="en-US" dirty="0" err="1"/>
              <a:t>faccatis</a:t>
            </a:r>
            <a:r>
              <a:rPr lang="en-US" dirty="0"/>
              <a:t> </a:t>
            </a:r>
            <a:r>
              <a:rPr lang="en-US" dirty="0" err="1"/>
              <a:t>illo</a:t>
            </a:r>
            <a:r>
              <a:rPr lang="en-US" dirty="0"/>
              <a:t> </a:t>
            </a:r>
            <a:r>
              <a:rPr lang="en-US" dirty="0" err="1"/>
              <a:t>doluptia</a:t>
            </a:r>
            <a:r>
              <a:rPr lang="en-US" dirty="0"/>
              <a:t> </a:t>
            </a:r>
            <a:r>
              <a:rPr lang="en-US" dirty="0" err="1"/>
              <a:t>doloris</a:t>
            </a:r>
            <a:r>
              <a:rPr lang="en-US" dirty="0"/>
              <a:t> </a:t>
            </a:r>
            <a:r>
              <a:rPr lang="en-US" dirty="0" err="1"/>
              <a:t>quame</a:t>
            </a:r>
            <a:r>
              <a:rPr lang="en-US" dirty="0"/>
              <a:t> </a:t>
            </a:r>
            <a:r>
              <a:rPr lang="en-US" dirty="0" err="1"/>
              <a:t>ventibus</a:t>
            </a:r>
            <a:r>
              <a:rPr lang="en-US" dirty="0"/>
              <a:t> a </a:t>
            </a:r>
            <a:r>
              <a:rPr lang="en-US" dirty="0" err="1"/>
              <a:t>nosam</a:t>
            </a:r>
            <a:r>
              <a:rPr lang="en-US" dirty="0"/>
              <a:t> </a:t>
            </a:r>
            <a:r>
              <a:rPr lang="en-US" dirty="0" err="1"/>
              <a:t>aut</a:t>
            </a:r>
            <a:r>
              <a:rPr lang="en-US" dirty="0"/>
              <a:t> </a:t>
            </a:r>
            <a:r>
              <a:rPr lang="en-US" dirty="0" err="1"/>
              <a:t>molupta</a:t>
            </a:r>
            <a:r>
              <a:rPr lang="en-US" dirty="0"/>
              <a:t> </a:t>
            </a:r>
            <a:r>
              <a:rPr lang="en-US" dirty="0" err="1"/>
              <a:t>tibust</a:t>
            </a:r>
            <a:r>
              <a:rPr lang="en-US" dirty="0"/>
              <a:t> hit </a:t>
            </a:r>
            <a:r>
              <a:rPr lang="en-US" dirty="0" err="1"/>
              <a:t>voluptae</a:t>
            </a:r>
            <a:r>
              <a:rPr lang="en-US" dirty="0"/>
              <a:t>. </a:t>
            </a:r>
            <a:r>
              <a:rPr lang="en-US" dirty="0" err="1"/>
              <a:t>Ut</a:t>
            </a:r>
            <a:r>
              <a:rPr lang="en-US" dirty="0"/>
              <a:t> </a:t>
            </a:r>
            <a:r>
              <a:rPr lang="en-US" dirty="0" err="1"/>
              <a:t>verferspel</a:t>
            </a:r>
            <a:r>
              <a:rPr lang="en-US" dirty="0"/>
              <a:t> min </a:t>
            </a:r>
            <a:r>
              <a:rPr lang="en-US" dirty="0" err="1"/>
              <a:t>cus</a:t>
            </a:r>
            <a:r>
              <a:rPr lang="en-US" dirty="0"/>
              <a:t> </a:t>
            </a:r>
            <a:r>
              <a:rPr lang="en-US" dirty="0" err="1"/>
              <a:t>eriam</a:t>
            </a:r>
            <a:r>
              <a:rPr lang="en-US" dirty="0"/>
              <a:t>, </a:t>
            </a:r>
            <a:r>
              <a:rPr lang="en-US" dirty="0" err="1"/>
              <a:t>excerspitam</a:t>
            </a:r>
            <a:r>
              <a:rPr lang="en-US" dirty="0"/>
              <a:t> </a:t>
            </a:r>
            <a:r>
              <a:rPr lang="en-US" dirty="0" err="1"/>
              <a:t>quam</a:t>
            </a:r>
            <a:r>
              <a:rPr lang="en-US" dirty="0"/>
              <a:t>, </a:t>
            </a:r>
            <a:r>
              <a:rPr lang="en-US" dirty="0" err="1"/>
              <a:t>oditate</a:t>
            </a:r>
            <a:r>
              <a:rPr lang="en-US" dirty="0"/>
              <a:t> et, od </a:t>
            </a:r>
            <a:r>
              <a:rPr lang="en-US" dirty="0" err="1"/>
              <a:t>ulparum</a:t>
            </a:r>
            <a:r>
              <a:rPr lang="en-US" dirty="0"/>
              <a:t> </a:t>
            </a:r>
            <a:r>
              <a:rPr lang="en-US" dirty="0" err="1"/>
              <a:t>est</a:t>
            </a:r>
            <a:r>
              <a:rPr lang="en-US" dirty="0"/>
              <a:t> </a:t>
            </a:r>
            <a:r>
              <a:rPr lang="en-US" dirty="0" err="1"/>
              <a:t>quas</a:t>
            </a:r>
            <a:r>
              <a:rPr lang="en-US" dirty="0"/>
              <a:t> </a:t>
            </a:r>
            <a:r>
              <a:rPr lang="en-US" dirty="0" err="1"/>
              <a:t>simolut</a:t>
            </a:r>
            <a:r>
              <a:rPr lang="en-US" dirty="0"/>
              <a:t> rem qui </a:t>
            </a:r>
            <a:r>
              <a:rPr lang="en-US" dirty="0" err="1"/>
              <a:t>volorem</a:t>
            </a:r>
            <a:r>
              <a:rPr lang="en-US" dirty="0"/>
              <a:t> lam </a:t>
            </a:r>
            <a:r>
              <a:rPr lang="en-US" dirty="0" err="1"/>
              <a:t>voluptas</a:t>
            </a:r>
            <a:r>
              <a:rPr lang="en-US" dirty="0"/>
              <a:t> rem </a:t>
            </a:r>
            <a:r>
              <a:rPr lang="en-US" dirty="0" err="1"/>
              <a:t>faccatur</a:t>
            </a:r>
            <a:r>
              <a:rPr lang="en-US" dirty="0"/>
              <a:t>? </a:t>
            </a:r>
            <a:r>
              <a:rPr lang="en-US" dirty="0" err="1"/>
              <a:t>Unt</a:t>
            </a:r>
            <a:r>
              <a:rPr lang="en-US" dirty="0"/>
              <a:t>.</a:t>
            </a:r>
          </a:p>
          <a:p>
            <a:pPr lvl="0"/>
            <a:r>
              <a:rPr lang="en-US" dirty="0" err="1"/>
              <a:t>Aqui</a:t>
            </a:r>
            <a:r>
              <a:rPr lang="en-US" dirty="0"/>
              <a:t> </a:t>
            </a:r>
            <a:r>
              <a:rPr lang="en-US" dirty="0" err="1"/>
              <a:t>sam</a:t>
            </a:r>
            <a:r>
              <a:rPr lang="en-US" dirty="0"/>
              <a:t>, sit </a:t>
            </a:r>
            <a:r>
              <a:rPr lang="en-US" dirty="0" err="1"/>
              <a:t>quodi</a:t>
            </a:r>
            <a:r>
              <a:rPr lang="en-US" dirty="0"/>
              <a:t> omni </a:t>
            </a:r>
            <a:r>
              <a:rPr lang="en-US" dirty="0" err="1"/>
              <a:t>debis</a:t>
            </a:r>
            <a:r>
              <a:rPr lang="en-US" dirty="0"/>
              <a:t> </a:t>
            </a:r>
            <a:r>
              <a:rPr lang="en-US" dirty="0" err="1"/>
              <a:t>eaquam</a:t>
            </a:r>
            <a:r>
              <a:rPr lang="en-US" dirty="0"/>
              <a:t> lab </a:t>
            </a:r>
            <a:r>
              <a:rPr lang="en-US" dirty="0" err="1"/>
              <a:t>ium</a:t>
            </a:r>
            <a:r>
              <a:rPr lang="en-US" dirty="0"/>
              <a:t> </a:t>
            </a:r>
            <a:r>
              <a:rPr lang="en-US" dirty="0" err="1"/>
              <a:t>quias</a:t>
            </a:r>
            <a:r>
              <a:rPr lang="en-US" dirty="0"/>
              <a:t> </a:t>
            </a:r>
            <a:r>
              <a:rPr lang="en-US" dirty="0" err="1"/>
              <a:t>doluptium</a:t>
            </a:r>
            <a:r>
              <a:rPr lang="en-US" dirty="0"/>
              <a:t> </a:t>
            </a:r>
            <a:r>
              <a:rPr lang="en-US" dirty="0" err="1"/>
              <a:t>velliqu</a:t>
            </a:r>
            <a:r>
              <a:rPr lang="en-US" dirty="0"/>
              <a:t> </a:t>
            </a:r>
            <a:r>
              <a:rPr lang="en-US" dirty="0" err="1"/>
              <a:t>asimperro</a:t>
            </a:r>
            <a:r>
              <a:rPr lang="en-US" dirty="0"/>
              <a:t> mi, intis </a:t>
            </a:r>
            <a:r>
              <a:rPr lang="en-US" dirty="0" err="1"/>
              <a:t>autet</a:t>
            </a:r>
            <a:r>
              <a:rPr lang="en-US" dirty="0"/>
              <a:t> </a:t>
            </a:r>
            <a:r>
              <a:rPr lang="en-US" dirty="0" err="1"/>
              <a:t>volorum</a:t>
            </a:r>
            <a:r>
              <a:rPr lang="en-US" dirty="0"/>
              <a:t> </a:t>
            </a:r>
            <a:r>
              <a:rPr lang="en-US" dirty="0" err="1"/>
              <a:t>quistectem</a:t>
            </a:r>
            <a:r>
              <a:rPr lang="en-US" dirty="0"/>
              <a:t>. Et </a:t>
            </a:r>
            <a:r>
              <a:rPr lang="en-US" dirty="0" err="1"/>
              <a:t>resciis</a:t>
            </a:r>
            <a:r>
              <a:rPr lang="en-US" dirty="0"/>
              <a:t> </a:t>
            </a:r>
            <a:r>
              <a:rPr lang="en-US" dirty="0" err="1"/>
              <a:t>mo</a:t>
            </a:r>
            <a:r>
              <a:rPr lang="en-US" dirty="0"/>
              <a:t> </a:t>
            </a:r>
            <a:r>
              <a:rPr lang="en-US" dirty="0" err="1"/>
              <a:t>berchitet</a:t>
            </a:r>
            <a:r>
              <a:rPr lang="en-US" dirty="0"/>
              <a:t> </a:t>
            </a:r>
            <a:r>
              <a:rPr lang="en-US" dirty="0" err="1"/>
              <a:t>volorepudia</a:t>
            </a:r>
            <a:r>
              <a:rPr lang="en-US" dirty="0"/>
              <a:t> </a:t>
            </a:r>
            <a:r>
              <a:rPr lang="en-US" dirty="0" err="1"/>
              <a:t>nusande</a:t>
            </a:r>
            <a:r>
              <a:rPr lang="en-US" dirty="0"/>
              <a:t> </a:t>
            </a:r>
            <a:r>
              <a:rPr lang="en-US" dirty="0" err="1"/>
              <a:t>laut</a:t>
            </a:r>
            <a:r>
              <a:rPr lang="en-US" dirty="0"/>
              <a:t> </a:t>
            </a:r>
            <a:r>
              <a:rPr lang="en-US" dirty="0" err="1"/>
              <a:t>venimendae</a:t>
            </a:r>
            <a:r>
              <a:rPr lang="en-US" dirty="0"/>
              <a:t> </a:t>
            </a:r>
            <a:r>
              <a:rPr lang="en-US" dirty="0" err="1"/>
              <a:t>voluptatur</a:t>
            </a:r>
            <a:r>
              <a:rPr lang="en-US" dirty="0"/>
              <a:t> </a:t>
            </a:r>
            <a:r>
              <a:rPr lang="en-US" dirty="0" err="1"/>
              <a:t>amet</a:t>
            </a:r>
            <a:r>
              <a:rPr lang="en-US" dirty="0"/>
              <a:t> </a:t>
            </a:r>
            <a:r>
              <a:rPr lang="en-US" dirty="0" err="1"/>
              <a:t>doluptur</a:t>
            </a:r>
            <a:r>
              <a:rPr lang="en-US" dirty="0"/>
              <a:t> sim resto </a:t>
            </a:r>
            <a:r>
              <a:rPr lang="en-US" dirty="0" err="1"/>
              <a:t>eaquam</a:t>
            </a:r>
            <a:r>
              <a:rPr lang="en-US" dirty="0"/>
              <a:t> </a:t>
            </a:r>
            <a:r>
              <a:rPr lang="en-US" dirty="0" err="1"/>
              <a:t>enimin</a:t>
            </a:r>
            <a:r>
              <a:rPr lang="en-US" dirty="0"/>
              <a:t> et </a:t>
            </a:r>
            <a:r>
              <a:rPr lang="en-US" dirty="0" err="1"/>
              <a:t>unt</a:t>
            </a:r>
            <a:r>
              <a:rPr lang="en-US" dirty="0"/>
              <a:t> </a:t>
            </a:r>
            <a:r>
              <a:rPr lang="en-US" dirty="0" err="1"/>
              <a:t>aut</a:t>
            </a:r>
            <a:r>
              <a:rPr lang="en-US" dirty="0"/>
              <a:t> </a:t>
            </a:r>
            <a:r>
              <a:rPr lang="en-US" dirty="0" err="1"/>
              <a:t>aut</a:t>
            </a:r>
            <a:r>
              <a:rPr lang="en-US" dirty="0"/>
              <a:t> et.</a:t>
            </a:r>
          </a:p>
          <a:p>
            <a:pPr lvl="0"/>
            <a:endParaRPr lang="en-US" dirty="0"/>
          </a:p>
        </p:txBody>
      </p:sp>
      <p:sp>
        <p:nvSpPr>
          <p:cNvPr id="12" name="Text Placeholder 11"/>
          <p:cNvSpPr>
            <a:spLocks noGrp="1"/>
          </p:cNvSpPr>
          <p:nvPr>
            <p:ph type="body" sz="quarter" idx="11" hasCustomPrompt="1"/>
          </p:nvPr>
        </p:nvSpPr>
        <p:spPr>
          <a:xfrm>
            <a:off x="365760" y="458699"/>
            <a:ext cx="8503920" cy="949127"/>
          </a:xfrm>
        </p:spPr>
        <p:txBody>
          <a:bodyPr anchor="ctr" anchorCtr="0"/>
          <a:lstStyle>
            <a:lvl1pPr marL="0" marR="0" indent="0" algn="l" defTabSz="411480" rtl="0" eaLnBrk="1" fontAlgn="auto" latinLnBrk="0" hangingPunct="1">
              <a:lnSpc>
                <a:spcPts val="3000"/>
              </a:lnSpc>
              <a:spcBef>
                <a:spcPts val="0"/>
              </a:spcBef>
              <a:spcAft>
                <a:spcPts val="0"/>
              </a:spcAft>
              <a:buClrTx/>
              <a:buSzTx/>
              <a:buFontTx/>
              <a:buNone/>
              <a:tabLst/>
              <a:defRPr lang="en-US" sz="3060" kern="1200" cap="all" dirty="0">
                <a:solidFill>
                  <a:srgbClr val="623393"/>
                </a:solidFill>
                <a:latin typeface="FreightSans Pro Semibold" panose="02000603040000020004" pitchFamily="50" charset="0"/>
                <a:ea typeface="+mn-ea"/>
                <a:cs typeface="FreightSans Pro Semibold" panose="02000603040000020004" pitchFamily="50" charset="0"/>
              </a:defRPr>
            </a:lvl1pPr>
          </a:lstStyle>
          <a:p>
            <a:pPr marL="0" marR="0" lvl="0" indent="0" algn="l" defTabSz="411480" rtl="0" eaLnBrk="1" fontAlgn="auto" latinLnBrk="0" hangingPunct="1">
              <a:lnSpc>
                <a:spcPts val="3060"/>
              </a:lnSpc>
              <a:spcBef>
                <a:spcPts val="0"/>
              </a:spcBef>
              <a:spcAft>
                <a:spcPts val="0"/>
              </a:spcAft>
              <a:buClrTx/>
              <a:buSzTx/>
              <a:buFontTx/>
              <a:buNone/>
              <a:tabLst/>
              <a:defRPr/>
            </a:pPr>
            <a:r>
              <a:rPr kumimoji="0" lang="en-US" sz="3060" b="0" i="0" u="none" strike="noStrike" kern="1200" cap="all" spc="0" normalizeH="0" baseline="0" noProof="0" dirty="0">
                <a:ln>
                  <a:noFill/>
                </a:ln>
                <a:solidFill>
                  <a:srgbClr val="623393"/>
                </a:solidFill>
                <a:effectLst/>
                <a:uLnTx/>
                <a:uFillTx/>
                <a:latin typeface="FreightSans Pro Semibold"/>
                <a:ea typeface="+mn-ea"/>
                <a:cs typeface="FreightSans Pro Semibold"/>
              </a:rPr>
              <a:t>This is a spot for a title that is long enough for two lines</a:t>
            </a:r>
          </a:p>
        </p:txBody>
      </p:sp>
      <p:sp>
        <p:nvSpPr>
          <p:cNvPr id="6" name="Rectangle 1"/>
          <p:cNvSpPr/>
          <p:nvPr userDrawn="1"/>
        </p:nvSpPr>
        <p:spPr>
          <a:xfrm>
            <a:off x="7246471" y="4177392"/>
            <a:ext cx="1897529" cy="966108"/>
          </a:xfrm>
          <a:custGeom>
            <a:avLst/>
            <a:gdLst>
              <a:gd name="connsiteX0" fmla="*/ 0 w 2409265"/>
              <a:gd name="connsiteY0" fmla="*/ 0 h 1404470"/>
              <a:gd name="connsiteX1" fmla="*/ 2409265 w 2409265"/>
              <a:gd name="connsiteY1" fmla="*/ 0 h 1404470"/>
              <a:gd name="connsiteX2" fmla="*/ 2409265 w 2409265"/>
              <a:gd name="connsiteY2" fmla="*/ 1404470 h 1404470"/>
              <a:gd name="connsiteX3" fmla="*/ 0 w 2409265"/>
              <a:gd name="connsiteY3" fmla="*/ 1404470 h 1404470"/>
              <a:gd name="connsiteX4" fmla="*/ 0 w 2409265"/>
              <a:gd name="connsiteY4" fmla="*/ 0 h 1404470"/>
              <a:gd name="connsiteX0" fmla="*/ 349250 w 2758515"/>
              <a:gd name="connsiteY0" fmla="*/ 0 h 1404470"/>
              <a:gd name="connsiteX1" fmla="*/ 2758515 w 2758515"/>
              <a:gd name="connsiteY1" fmla="*/ 0 h 1404470"/>
              <a:gd name="connsiteX2" fmla="*/ 2758515 w 2758515"/>
              <a:gd name="connsiteY2" fmla="*/ 1404470 h 1404470"/>
              <a:gd name="connsiteX3" fmla="*/ 0 w 2758515"/>
              <a:gd name="connsiteY3" fmla="*/ 1404470 h 1404470"/>
              <a:gd name="connsiteX4" fmla="*/ 349250 w 2758515"/>
              <a:gd name="connsiteY4" fmla="*/ 0 h 1404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8515" h="1404470">
                <a:moveTo>
                  <a:pt x="349250" y="0"/>
                </a:moveTo>
                <a:lnTo>
                  <a:pt x="2758515" y="0"/>
                </a:lnTo>
                <a:lnTo>
                  <a:pt x="2758515" y="1404470"/>
                </a:lnTo>
                <a:lnTo>
                  <a:pt x="0" y="1404470"/>
                </a:lnTo>
                <a:lnTo>
                  <a:pt x="349250" y="0"/>
                </a:lnTo>
                <a:close/>
              </a:path>
            </a:pathLst>
          </a:cu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a:stretch>
            <a:fillRect/>
          </a:stretch>
        </p:blipFill>
        <p:spPr>
          <a:xfrm>
            <a:off x="7700518" y="4421386"/>
            <a:ext cx="1200404" cy="492252"/>
          </a:xfrm>
          <a:prstGeom prst="rect">
            <a:avLst/>
          </a:prstGeom>
        </p:spPr>
      </p:pic>
    </p:spTree>
    <p:extLst>
      <p:ext uri="{BB962C8B-B14F-4D97-AF65-F5344CB8AC3E}">
        <p14:creationId xmlns:p14="http://schemas.microsoft.com/office/powerpoint/2010/main" val="233278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Bullet A">
    <p:spTree>
      <p:nvGrpSpPr>
        <p:cNvPr id="1" name=""/>
        <p:cNvGrpSpPr/>
        <p:nvPr/>
      </p:nvGrpSpPr>
      <p:grpSpPr>
        <a:xfrm>
          <a:off x="0" y="0"/>
          <a:ext cx="0" cy="0"/>
          <a:chOff x="0" y="0"/>
          <a:chExt cx="0" cy="0"/>
        </a:xfrm>
      </p:grpSpPr>
      <p:sp>
        <p:nvSpPr>
          <p:cNvPr id="9" name="Rectangle 1"/>
          <p:cNvSpPr/>
          <p:nvPr userDrawn="1"/>
        </p:nvSpPr>
        <p:spPr>
          <a:xfrm>
            <a:off x="7246471" y="4177392"/>
            <a:ext cx="1897529" cy="966108"/>
          </a:xfrm>
          <a:custGeom>
            <a:avLst/>
            <a:gdLst>
              <a:gd name="connsiteX0" fmla="*/ 0 w 2409265"/>
              <a:gd name="connsiteY0" fmla="*/ 0 h 1404470"/>
              <a:gd name="connsiteX1" fmla="*/ 2409265 w 2409265"/>
              <a:gd name="connsiteY1" fmla="*/ 0 h 1404470"/>
              <a:gd name="connsiteX2" fmla="*/ 2409265 w 2409265"/>
              <a:gd name="connsiteY2" fmla="*/ 1404470 h 1404470"/>
              <a:gd name="connsiteX3" fmla="*/ 0 w 2409265"/>
              <a:gd name="connsiteY3" fmla="*/ 1404470 h 1404470"/>
              <a:gd name="connsiteX4" fmla="*/ 0 w 2409265"/>
              <a:gd name="connsiteY4" fmla="*/ 0 h 1404470"/>
              <a:gd name="connsiteX0" fmla="*/ 349250 w 2758515"/>
              <a:gd name="connsiteY0" fmla="*/ 0 h 1404470"/>
              <a:gd name="connsiteX1" fmla="*/ 2758515 w 2758515"/>
              <a:gd name="connsiteY1" fmla="*/ 0 h 1404470"/>
              <a:gd name="connsiteX2" fmla="*/ 2758515 w 2758515"/>
              <a:gd name="connsiteY2" fmla="*/ 1404470 h 1404470"/>
              <a:gd name="connsiteX3" fmla="*/ 0 w 2758515"/>
              <a:gd name="connsiteY3" fmla="*/ 1404470 h 1404470"/>
              <a:gd name="connsiteX4" fmla="*/ 349250 w 2758515"/>
              <a:gd name="connsiteY4" fmla="*/ 0 h 1404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8515" h="1404470">
                <a:moveTo>
                  <a:pt x="349250" y="0"/>
                </a:moveTo>
                <a:lnTo>
                  <a:pt x="2758515" y="0"/>
                </a:lnTo>
                <a:lnTo>
                  <a:pt x="2758515" y="1404470"/>
                </a:lnTo>
                <a:lnTo>
                  <a:pt x="0" y="1404470"/>
                </a:lnTo>
                <a:lnTo>
                  <a:pt x="349250" y="0"/>
                </a:lnTo>
                <a:close/>
              </a:path>
            </a:pathLst>
          </a:cu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2"/>
          <a:stretch>
            <a:fillRect/>
          </a:stretch>
        </p:blipFill>
        <p:spPr>
          <a:xfrm>
            <a:off x="7700518" y="4421386"/>
            <a:ext cx="1200404" cy="492252"/>
          </a:xfrm>
          <a:prstGeom prst="rect">
            <a:avLst/>
          </a:prstGeom>
        </p:spPr>
      </p:pic>
      <p:cxnSp>
        <p:nvCxnSpPr>
          <p:cNvPr id="7" name="Straight Connector 6"/>
          <p:cNvCxnSpPr/>
          <p:nvPr userDrawn="1"/>
        </p:nvCxnSpPr>
        <p:spPr>
          <a:xfrm>
            <a:off x="4572000" y="1602612"/>
            <a:ext cx="0" cy="2731770"/>
          </a:xfrm>
          <a:prstGeom prst="line">
            <a:avLst/>
          </a:prstGeom>
          <a:ln w="12700">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 Placeholder 10"/>
          <p:cNvSpPr>
            <a:spLocks noGrp="1"/>
          </p:cNvSpPr>
          <p:nvPr>
            <p:ph type="body" sz="quarter" idx="10" hasCustomPrompt="1"/>
          </p:nvPr>
        </p:nvSpPr>
        <p:spPr>
          <a:xfrm>
            <a:off x="365760" y="458698"/>
            <a:ext cx="8503920" cy="946404"/>
          </a:xfrm>
        </p:spPr>
        <p:txBody>
          <a:bodyPr anchor="ctr" anchorCtr="0"/>
          <a:lstStyle>
            <a:lvl1pPr marL="0" indent="0">
              <a:lnSpc>
                <a:spcPts val="3000"/>
              </a:lnSpc>
              <a:spcBef>
                <a:spcPts val="900"/>
              </a:spcBef>
              <a:buNone/>
              <a:defRPr lang="en-US" sz="3060" kern="1200" cap="all" dirty="0">
                <a:solidFill>
                  <a:srgbClr val="623393"/>
                </a:solidFill>
                <a:latin typeface="FreightSans Pro Semibold"/>
                <a:ea typeface="+mn-ea"/>
                <a:cs typeface="FreightSans Pro Semibold"/>
              </a:defRPr>
            </a:lvl1pPr>
          </a:lstStyle>
          <a:p>
            <a:pPr lvl="0"/>
            <a:r>
              <a:rPr lang="en-US" dirty="0"/>
              <a:t>This is a spot for a title that is long enough for two lines</a:t>
            </a:r>
          </a:p>
        </p:txBody>
      </p:sp>
      <p:sp>
        <p:nvSpPr>
          <p:cNvPr id="13" name="Text Placeholder 12"/>
          <p:cNvSpPr>
            <a:spLocks noGrp="1"/>
          </p:cNvSpPr>
          <p:nvPr>
            <p:ph type="body" sz="quarter" idx="11" hasCustomPrompt="1"/>
          </p:nvPr>
        </p:nvSpPr>
        <p:spPr>
          <a:xfrm>
            <a:off x="365760" y="1602612"/>
            <a:ext cx="3883936" cy="2600554"/>
          </a:xfrm>
        </p:spPr>
        <p:txBody>
          <a:bodyPr numCol="1"/>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A</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8" name="Text Placeholder 12"/>
          <p:cNvSpPr>
            <a:spLocks noGrp="1"/>
          </p:cNvSpPr>
          <p:nvPr>
            <p:ph type="body" sz="quarter" idx="12" hasCustomPrompt="1"/>
          </p:nvPr>
        </p:nvSpPr>
        <p:spPr>
          <a:xfrm>
            <a:off x="4842838" y="1602612"/>
            <a:ext cx="3949637" cy="2600554"/>
          </a:xfrm>
        </p:spPr>
        <p:txBody>
          <a:bodyPr numCol="1"/>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B</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1316022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 Bullet A">
    <p:spTree>
      <p:nvGrpSpPr>
        <p:cNvPr id="1" name=""/>
        <p:cNvGrpSpPr/>
        <p:nvPr/>
      </p:nvGrpSpPr>
      <p:grpSpPr>
        <a:xfrm>
          <a:off x="0" y="0"/>
          <a:ext cx="0" cy="0"/>
          <a:chOff x="0" y="0"/>
          <a:chExt cx="0" cy="0"/>
        </a:xfrm>
      </p:grpSpPr>
      <p:sp>
        <p:nvSpPr>
          <p:cNvPr id="14" name="Rectangle 1"/>
          <p:cNvSpPr/>
          <p:nvPr userDrawn="1"/>
        </p:nvSpPr>
        <p:spPr>
          <a:xfrm>
            <a:off x="7246471" y="4177392"/>
            <a:ext cx="1897529" cy="966108"/>
          </a:xfrm>
          <a:custGeom>
            <a:avLst/>
            <a:gdLst>
              <a:gd name="connsiteX0" fmla="*/ 0 w 2409265"/>
              <a:gd name="connsiteY0" fmla="*/ 0 h 1404470"/>
              <a:gd name="connsiteX1" fmla="*/ 2409265 w 2409265"/>
              <a:gd name="connsiteY1" fmla="*/ 0 h 1404470"/>
              <a:gd name="connsiteX2" fmla="*/ 2409265 w 2409265"/>
              <a:gd name="connsiteY2" fmla="*/ 1404470 h 1404470"/>
              <a:gd name="connsiteX3" fmla="*/ 0 w 2409265"/>
              <a:gd name="connsiteY3" fmla="*/ 1404470 h 1404470"/>
              <a:gd name="connsiteX4" fmla="*/ 0 w 2409265"/>
              <a:gd name="connsiteY4" fmla="*/ 0 h 1404470"/>
              <a:gd name="connsiteX0" fmla="*/ 349250 w 2758515"/>
              <a:gd name="connsiteY0" fmla="*/ 0 h 1404470"/>
              <a:gd name="connsiteX1" fmla="*/ 2758515 w 2758515"/>
              <a:gd name="connsiteY1" fmla="*/ 0 h 1404470"/>
              <a:gd name="connsiteX2" fmla="*/ 2758515 w 2758515"/>
              <a:gd name="connsiteY2" fmla="*/ 1404470 h 1404470"/>
              <a:gd name="connsiteX3" fmla="*/ 0 w 2758515"/>
              <a:gd name="connsiteY3" fmla="*/ 1404470 h 1404470"/>
              <a:gd name="connsiteX4" fmla="*/ 349250 w 2758515"/>
              <a:gd name="connsiteY4" fmla="*/ 0 h 1404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8515" h="1404470">
                <a:moveTo>
                  <a:pt x="349250" y="0"/>
                </a:moveTo>
                <a:lnTo>
                  <a:pt x="2758515" y="0"/>
                </a:lnTo>
                <a:lnTo>
                  <a:pt x="2758515" y="1404470"/>
                </a:lnTo>
                <a:lnTo>
                  <a:pt x="0" y="1404470"/>
                </a:lnTo>
                <a:lnTo>
                  <a:pt x="349250" y="0"/>
                </a:lnTo>
                <a:close/>
              </a:path>
            </a:pathLst>
          </a:cu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a:blip r:embed="rId2"/>
          <a:stretch>
            <a:fillRect/>
          </a:stretch>
        </p:blipFill>
        <p:spPr>
          <a:xfrm>
            <a:off x="7700518" y="4421386"/>
            <a:ext cx="1200404" cy="492252"/>
          </a:xfrm>
          <a:prstGeom prst="rect">
            <a:avLst/>
          </a:prstGeom>
        </p:spPr>
      </p:pic>
      <p:cxnSp>
        <p:nvCxnSpPr>
          <p:cNvPr id="7" name="Straight Connector 6"/>
          <p:cNvCxnSpPr/>
          <p:nvPr userDrawn="1"/>
        </p:nvCxnSpPr>
        <p:spPr>
          <a:xfrm>
            <a:off x="3036572" y="1602612"/>
            <a:ext cx="0" cy="2731770"/>
          </a:xfrm>
          <a:prstGeom prst="line">
            <a:avLst/>
          </a:prstGeom>
          <a:ln w="12700">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5980635" y="1602612"/>
            <a:ext cx="0" cy="2731770"/>
          </a:xfrm>
          <a:prstGeom prst="line">
            <a:avLst/>
          </a:prstGeom>
          <a:ln w="12700">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0" hasCustomPrompt="1"/>
          </p:nvPr>
        </p:nvSpPr>
        <p:spPr>
          <a:xfrm>
            <a:off x="365760" y="458698"/>
            <a:ext cx="8503920" cy="946404"/>
          </a:xfrm>
        </p:spPr>
        <p:txBody>
          <a:bodyPr anchor="ctr" anchorCtr="0"/>
          <a:lstStyle>
            <a:lvl1pPr marL="0" indent="0">
              <a:lnSpc>
                <a:spcPts val="3000"/>
              </a:lnSpc>
              <a:spcBef>
                <a:spcPts val="0"/>
              </a:spcBef>
              <a:buNone/>
              <a:defRPr lang="en-US" sz="3060" kern="1200" cap="all" dirty="0">
                <a:solidFill>
                  <a:srgbClr val="623393"/>
                </a:solidFill>
                <a:latin typeface="FreightSans Pro Semibold"/>
                <a:ea typeface="+mn-ea"/>
                <a:cs typeface="FreightSans Pro Semibold"/>
              </a:defRPr>
            </a:lvl1pPr>
          </a:lstStyle>
          <a:p>
            <a:pPr lvl="0"/>
            <a:r>
              <a:rPr lang="en-US" dirty="0"/>
              <a:t>This is a spot for a title that is long enough for two lines</a:t>
            </a:r>
          </a:p>
        </p:txBody>
      </p:sp>
      <p:sp>
        <p:nvSpPr>
          <p:cNvPr id="10" name="Text Placeholder 12"/>
          <p:cNvSpPr>
            <a:spLocks noGrp="1"/>
          </p:cNvSpPr>
          <p:nvPr>
            <p:ph type="body" sz="quarter" idx="11" hasCustomPrompt="1"/>
          </p:nvPr>
        </p:nvSpPr>
        <p:spPr>
          <a:xfrm>
            <a:off x="365761" y="1602612"/>
            <a:ext cx="2377440" cy="2674620"/>
          </a:xfrm>
        </p:spPr>
        <p:txBody>
          <a:bodyPr wrap="square" numCol="1">
            <a:noAutofit/>
          </a:bodyPr>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A</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11" name="Text Placeholder 12"/>
          <p:cNvSpPr>
            <a:spLocks noGrp="1"/>
          </p:cNvSpPr>
          <p:nvPr>
            <p:ph type="body" sz="quarter" idx="12" hasCustomPrompt="1"/>
          </p:nvPr>
        </p:nvSpPr>
        <p:spPr>
          <a:xfrm>
            <a:off x="3327122" y="1602612"/>
            <a:ext cx="2377440" cy="2674620"/>
          </a:xfrm>
        </p:spPr>
        <p:txBody>
          <a:bodyPr numCol="1"/>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B</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12" name="Text Placeholder 12"/>
          <p:cNvSpPr>
            <a:spLocks noGrp="1"/>
          </p:cNvSpPr>
          <p:nvPr>
            <p:ph type="body" sz="quarter" idx="13" hasCustomPrompt="1"/>
          </p:nvPr>
        </p:nvSpPr>
        <p:spPr>
          <a:xfrm>
            <a:off x="6260124" y="1602612"/>
            <a:ext cx="2377440" cy="2674620"/>
          </a:xfrm>
        </p:spPr>
        <p:txBody>
          <a:bodyPr numCol="1"/>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C</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4189836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B27F30-1EBD-40C8-933D-B9881F691BA4}"/>
              </a:ext>
            </a:extLst>
          </p:cNvPr>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solidFill>
                <a:srgbClr val="4F1E80"/>
              </a:solidFill>
            </a:endParaRPr>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Title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dirty="0"/>
              <a:t>Main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080">
                <a:solidFill>
                  <a:schemeClr val="tx1">
                    <a:tint val="75000"/>
                  </a:schemeClr>
                </a:solidFill>
                <a:latin typeface="FreightSans Pro Medium" panose="02000606030000020004" pitchFamily="50" charset="0"/>
              </a:defRPr>
            </a:lvl1pPr>
          </a:lstStyle>
          <a:p>
            <a:r>
              <a:rPr lang="en-US" dirty="0"/>
              <a:t>Date</a:t>
            </a: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080">
                <a:solidFill>
                  <a:schemeClr val="tx1">
                    <a:tint val="75000"/>
                  </a:schemeClr>
                </a:solidFill>
                <a:latin typeface="FreightSans Pro Medium" panose="02000606030000020004" pitchFamily="50" charset="0"/>
              </a:defRPr>
            </a:lvl1pPr>
          </a:lstStyle>
          <a:p>
            <a:r>
              <a:rPr lang="en-US" dirty="0"/>
              <a:t>Footer</a:t>
            </a: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080">
                <a:solidFill>
                  <a:schemeClr val="tx1">
                    <a:tint val="75000"/>
                  </a:schemeClr>
                </a:solidFill>
                <a:latin typeface="FreightSans Pro Medium" panose="02000606030000020004" pitchFamily="50" charset="0"/>
              </a:defRPr>
            </a:lvl1pPr>
          </a:lstStyle>
          <a:p>
            <a:fld id="{D56D9E85-60E1-204E-9031-842F3CBB95EE}" type="slidenum">
              <a:rPr lang="en-US" smtClean="0"/>
              <a:pPr/>
              <a:t>‹#›</a:t>
            </a:fld>
            <a:endParaRPr lang="en-US" dirty="0"/>
          </a:p>
        </p:txBody>
      </p:sp>
    </p:spTree>
    <p:extLst>
      <p:ext uri="{BB962C8B-B14F-4D97-AF65-F5344CB8AC3E}">
        <p14:creationId xmlns:p14="http://schemas.microsoft.com/office/powerpoint/2010/main" val="3103774646"/>
      </p:ext>
    </p:extLst>
  </p:cSld>
  <p:clrMap bg1="lt1" tx1="dk1" bg2="lt2" tx2="dk2" accent1="accent1" accent2="accent2" accent3="accent3" accent4="accent4" accent5="accent5" accent6="accent6" hlink="hlink" folHlink="folHlink"/>
  <p:sldLayoutIdLst>
    <p:sldLayoutId id="2147483651" r:id="rId1"/>
    <p:sldLayoutId id="2147483653" r:id="rId2"/>
    <p:sldLayoutId id="2147483652" r:id="rId3"/>
    <p:sldLayoutId id="2147483654" r:id="rId4"/>
    <p:sldLayoutId id="2147483655" r:id="rId5"/>
    <p:sldLayoutId id="2147483686" r:id="rId6"/>
    <p:sldLayoutId id="2147483656" r:id="rId7"/>
    <p:sldLayoutId id="2147483657" r:id="rId8"/>
    <p:sldLayoutId id="2147483658" r:id="rId9"/>
    <p:sldLayoutId id="2147483659" r:id="rId10"/>
    <p:sldLayoutId id="2147483667" r:id="rId11"/>
    <p:sldLayoutId id="2147483660" r:id="rId12"/>
    <p:sldLayoutId id="2147483685" r:id="rId13"/>
    <p:sldLayoutId id="2147483661" r:id="rId14"/>
    <p:sldLayoutId id="2147483662" r:id="rId15"/>
    <p:sldLayoutId id="2147483663" r:id="rId16"/>
    <p:sldLayoutId id="2147483668" r:id="rId17"/>
    <p:sldLayoutId id="2147483665" r:id="rId18"/>
    <p:sldLayoutId id="2147483671" r:id="rId19"/>
    <p:sldLayoutId id="2147483666" r:id="rId20"/>
    <p:sldLayoutId id="2147483670" r:id="rId21"/>
    <p:sldLayoutId id="2147483669" r:id="rId22"/>
  </p:sldLayoutIdLst>
  <p:txStyles>
    <p:titleStyle>
      <a:lvl1pPr algn="l" defTabSz="411480" rtl="0" eaLnBrk="1" latinLnBrk="0" hangingPunct="1">
        <a:spcBef>
          <a:spcPct val="0"/>
        </a:spcBef>
        <a:buNone/>
        <a:defRPr sz="3960" kern="1200">
          <a:solidFill>
            <a:srgbClr val="623393"/>
          </a:solidFill>
          <a:latin typeface="FreightMacro Pro Semibold" panose="02000603040000020004" pitchFamily="50" charset="0"/>
          <a:ea typeface="+mj-ea"/>
          <a:cs typeface="+mj-cs"/>
        </a:defRPr>
      </a:lvl1pPr>
    </p:titleStyle>
    <p:bodyStyle>
      <a:lvl1pPr marL="308610" indent="-308610" algn="l" defTabSz="411480" rtl="0" eaLnBrk="1" latinLnBrk="0" hangingPunct="1">
        <a:spcBef>
          <a:spcPct val="20000"/>
        </a:spcBef>
        <a:buFont typeface="Arial"/>
        <a:buChar char="•"/>
        <a:defRPr sz="2880" kern="1200">
          <a:solidFill>
            <a:schemeClr val="tx1"/>
          </a:solidFill>
          <a:latin typeface="FreightSans Pro Medium" panose="02000606030000020004" pitchFamily="50" charset="0"/>
          <a:ea typeface="+mn-ea"/>
          <a:cs typeface="+mn-cs"/>
        </a:defRPr>
      </a:lvl1pPr>
      <a:lvl2pPr marL="668655" indent="-257175" algn="l" defTabSz="411480" rtl="0" eaLnBrk="1" latinLnBrk="0" hangingPunct="1">
        <a:spcBef>
          <a:spcPct val="20000"/>
        </a:spcBef>
        <a:buFont typeface="Arial"/>
        <a:buChar char="–"/>
        <a:defRPr sz="2520" kern="1200">
          <a:solidFill>
            <a:schemeClr val="tx1"/>
          </a:solidFill>
          <a:latin typeface="FreightSans Pro Medium" panose="02000606030000020004" pitchFamily="50" charset="0"/>
          <a:ea typeface="+mn-ea"/>
          <a:cs typeface="+mn-cs"/>
        </a:defRPr>
      </a:lvl2pPr>
      <a:lvl3pPr marL="1028700" indent="-205740" algn="l" defTabSz="411480" rtl="0" eaLnBrk="1" latinLnBrk="0" hangingPunct="1">
        <a:spcBef>
          <a:spcPct val="20000"/>
        </a:spcBef>
        <a:buFont typeface="Arial"/>
        <a:buChar char="•"/>
        <a:defRPr sz="2160" kern="1200">
          <a:solidFill>
            <a:schemeClr val="tx1"/>
          </a:solidFill>
          <a:latin typeface="FreightSans Pro Medium" panose="02000606030000020004" pitchFamily="50" charset="0"/>
          <a:ea typeface="+mn-ea"/>
          <a:cs typeface="+mn-cs"/>
        </a:defRPr>
      </a:lvl3pPr>
      <a:lvl4pPr marL="144018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4pPr>
      <a:lvl5pPr marL="185166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898E61-72F3-E54B-9054-871C326968FF}"/>
              </a:ext>
            </a:extLst>
          </p:cNvPr>
          <p:cNvSpPr txBox="1"/>
          <p:nvPr/>
        </p:nvSpPr>
        <p:spPr>
          <a:xfrm>
            <a:off x="5801360" y="3992880"/>
            <a:ext cx="3779520" cy="921855"/>
          </a:xfrm>
          <a:prstGeom prst="rect">
            <a:avLst/>
          </a:prstGeom>
          <a:noFill/>
        </p:spPr>
        <p:txBody>
          <a:bodyPr wrap="square" rtlCol="0">
            <a:spAutoFit/>
          </a:bodyPr>
          <a:lstStyle/>
          <a:p>
            <a:pPr marL="0" marR="0" indent="0" algn="l" defTabSz="914400" rtl="0" eaLnBrk="1" fontAlgn="auto" latinLnBrk="0" hangingPunct="1">
              <a:lnSpc>
                <a:spcPts val="3400"/>
              </a:lnSpc>
              <a:spcBef>
                <a:spcPts val="0"/>
              </a:spcBef>
              <a:spcAft>
                <a:spcPts val="0"/>
              </a:spcAft>
              <a:buClrTx/>
              <a:buSzTx/>
              <a:buFontTx/>
              <a:buNone/>
              <a:tabLst/>
            </a:pPr>
            <a:r>
              <a:rPr kumimoji="0" lang="en-US" sz="2000" b="0" i="0" u="none" strike="noStrike" kern="1200" cap="all" spc="0" normalizeH="0" baseline="0" noProof="0" dirty="0">
                <a:ln>
                  <a:noFill/>
                </a:ln>
                <a:solidFill>
                  <a:prstClr val="white"/>
                </a:solidFill>
                <a:effectLst/>
                <a:uLnTx/>
                <a:uFillTx/>
                <a:latin typeface="FreightSans Pro Semibold"/>
                <a:ea typeface="+mn-ea"/>
                <a:cs typeface="FreightSans Pro Semibold"/>
              </a:rPr>
              <a:t>University Policy 126: Protection of Minors</a:t>
            </a:r>
          </a:p>
        </p:txBody>
      </p:sp>
    </p:spTree>
    <p:extLst>
      <p:ext uri="{BB962C8B-B14F-4D97-AF65-F5344CB8AC3E}">
        <p14:creationId xmlns:p14="http://schemas.microsoft.com/office/powerpoint/2010/main" val="547213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7357" y="274786"/>
            <a:ext cx="8503920" cy="655027"/>
          </a:xfrm>
        </p:spPr>
        <p:txBody>
          <a:bodyPr/>
          <a:lstStyle/>
          <a:p>
            <a:r>
              <a:rPr lang="en-US" dirty="0"/>
              <a:t>Covered Programs: Who’s who?</a:t>
            </a:r>
          </a:p>
        </p:txBody>
      </p:sp>
      <p:sp>
        <p:nvSpPr>
          <p:cNvPr id="3" name="Text Placeholder 1"/>
          <p:cNvSpPr txBox="1">
            <a:spLocks/>
          </p:cNvSpPr>
          <p:nvPr/>
        </p:nvSpPr>
        <p:spPr>
          <a:xfrm>
            <a:off x="459945" y="1289154"/>
            <a:ext cx="8238744" cy="3687580"/>
          </a:xfrm>
          <a:prstGeom prst="rect">
            <a:avLst/>
          </a:prstGeom>
        </p:spPr>
        <p:txBody>
          <a:bodyPr/>
          <a:lstStyle>
            <a:lvl1pPr marL="308610" indent="-308610" algn="l" defTabSz="411480" rtl="0" eaLnBrk="1" latinLnBrk="0" hangingPunct="1">
              <a:spcBef>
                <a:spcPct val="20000"/>
              </a:spcBef>
              <a:buFont typeface="Arial"/>
              <a:buChar char="•"/>
              <a:defRPr sz="2880" kern="1200">
                <a:solidFill>
                  <a:schemeClr val="tx1"/>
                </a:solidFill>
                <a:latin typeface="FreightSans Pro Medium" panose="02000606030000020004" pitchFamily="50" charset="0"/>
                <a:ea typeface="+mn-ea"/>
                <a:cs typeface="+mn-cs"/>
              </a:defRPr>
            </a:lvl1pPr>
            <a:lvl2pPr marL="668655" indent="-257175" algn="l" defTabSz="411480" rtl="0" eaLnBrk="1" latinLnBrk="0" hangingPunct="1">
              <a:spcBef>
                <a:spcPct val="20000"/>
              </a:spcBef>
              <a:buFont typeface="Arial"/>
              <a:buChar char="–"/>
              <a:defRPr sz="2520" kern="1200">
                <a:solidFill>
                  <a:schemeClr val="tx1"/>
                </a:solidFill>
                <a:latin typeface="FreightSans Pro Medium" panose="02000606030000020004" pitchFamily="50" charset="0"/>
                <a:ea typeface="+mn-ea"/>
                <a:cs typeface="+mn-cs"/>
              </a:defRPr>
            </a:lvl2pPr>
            <a:lvl3pPr marL="1028700" indent="-205740" algn="l" defTabSz="411480" rtl="0" eaLnBrk="1" latinLnBrk="0" hangingPunct="1">
              <a:spcBef>
                <a:spcPct val="20000"/>
              </a:spcBef>
              <a:buFont typeface="Arial"/>
              <a:buChar char="•"/>
              <a:defRPr sz="2160" kern="1200">
                <a:solidFill>
                  <a:schemeClr val="tx1"/>
                </a:solidFill>
                <a:latin typeface="FreightSans Pro Medium" panose="02000606030000020004" pitchFamily="50" charset="0"/>
                <a:ea typeface="+mn-ea"/>
                <a:cs typeface="+mn-cs"/>
              </a:defRPr>
            </a:lvl3pPr>
            <a:lvl4pPr marL="144018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4pPr>
            <a:lvl5pPr marL="185166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a:lstStyle>
          <a:p>
            <a:pPr marL="0" indent="0" fontAlgn="base">
              <a:buNone/>
            </a:pPr>
            <a:r>
              <a:rPr lang="en-US" sz="1800" b="1" dirty="0"/>
              <a:t>Program Organizer: </a:t>
            </a:r>
            <a:r>
              <a:rPr lang="en-US" sz="1800" dirty="0"/>
              <a:t>The External Organization, recognized student organization, or University department, unit, or employee that organizes or is responsible for the overall administration of a Covered Program.</a:t>
            </a:r>
          </a:p>
          <a:p>
            <a:pPr marL="0" indent="0" fontAlgn="base">
              <a:buNone/>
            </a:pPr>
            <a:endParaRPr lang="en-US" sz="1800" b="1" dirty="0"/>
          </a:p>
          <a:p>
            <a:pPr marL="0" indent="0" fontAlgn="base">
              <a:buNone/>
            </a:pPr>
            <a:r>
              <a:rPr lang="en-US" sz="1800" b="1" dirty="0"/>
              <a:t>Covered Individuals: </a:t>
            </a:r>
            <a:r>
              <a:rPr lang="en-US" sz="1800" dirty="0"/>
              <a:t>All individuals 18 years old or older, including employees, volunteers, and students of WCU and owners, employees, and external organizations operating a Covered Program, who work closely with, supervise, instruct, or otherwise come into direct, non-incidental contact with minors in a Covered Program.</a:t>
            </a:r>
          </a:p>
          <a:p>
            <a:pPr marL="0" indent="0" fontAlgn="base">
              <a:buNone/>
            </a:pPr>
            <a:r>
              <a:rPr lang="en-US" sz="1800" dirty="0"/>
              <a:t>Invited guest speakers, guest lecturers, or guest instructors whose interaction with minors is limited and only in the presence of a Covered Individual, are not required to be considered Covered Individuals.</a:t>
            </a:r>
            <a:endParaRPr lang="en-US" sz="1800" b="1" dirty="0"/>
          </a:p>
          <a:p>
            <a:pPr marL="0" indent="0" fontAlgn="base">
              <a:buNone/>
            </a:pPr>
            <a:endParaRPr lang="en-US" sz="2000" dirty="0"/>
          </a:p>
        </p:txBody>
      </p:sp>
      <p:sp>
        <p:nvSpPr>
          <p:cNvPr id="4" name="Rectangle 3">
            <a:extLst>
              <a:ext uri="{FF2B5EF4-FFF2-40B4-BE49-F238E27FC236}">
                <a16:creationId xmlns:a16="http://schemas.microsoft.com/office/drawing/2014/main" id="{43CDD121-6E83-0B44-AED2-2FC35FC7F08B}"/>
              </a:ext>
            </a:extLst>
          </p:cNvPr>
          <p:cNvSpPr/>
          <p:nvPr/>
        </p:nvSpPr>
        <p:spPr>
          <a:xfrm>
            <a:off x="7755161" y="4504232"/>
            <a:ext cx="683777" cy="472502"/>
          </a:xfrm>
          <a:prstGeom prst="rect">
            <a:avLst/>
          </a:prstGeom>
        </p:spPr>
        <p:txBody>
          <a:bodyPr wrap="none">
            <a:spAutoFit/>
          </a:bodyPr>
          <a:lstStyle/>
          <a:p>
            <a:pPr defTabSz="914400">
              <a:lnSpc>
                <a:spcPts val="3400"/>
              </a:lnSpc>
            </a:pPr>
            <a:r>
              <a:rPr lang="en-US" sz="1600" cap="all" dirty="0">
                <a:solidFill>
                  <a:srgbClr val="6F27B6"/>
                </a:solidFill>
                <a:latin typeface="FreightSans Pro Semibold"/>
                <a:cs typeface="FreightSans Pro Semibold"/>
              </a:rPr>
              <a:t>126.III</a:t>
            </a:r>
          </a:p>
        </p:txBody>
      </p:sp>
    </p:spTree>
    <p:extLst>
      <p:ext uri="{BB962C8B-B14F-4D97-AF65-F5344CB8AC3E}">
        <p14:creationId xmlns:p14="http://schemas.microsoft.com/office/powerpoint/2010/main" val="203563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7357" y="274786"/>
            <a:ext cx="8503920" cy="655027"/>
          </a:xfrm>
        </p:spPr>
        <p:txBody>
          <a:bodyPr>
            <a:normAutofit fontScale="92500"/>
          </a:bodyPr>
          <a:lstStyle/>
          <a:p>
            <a:r>
              <a:rPr lang="en-US" dirty="0"/>
              <a:t>Covered Programs: Registration &amp; Approval</a:t>
            </a:r>
          </a:p>
        </p:txBody>
      </p:sp>
      <p:sp>
        <p:nvSpPr>
          <p:cNvPr id="3" name="Text Placeholder 1"/>
          <p:cNvSpPr txBox="1">
            <a:spLocks/>
          </p:cNvSpPr>
          <p:nvPr/>
        </p:nvSpPr>
        <p:spPr>
          <a:xfrm>
            <a:off x="459945" y="1500692"/>
            <a:ext cx="8238744" cy="3476042"/>
          </a:xfrm>
          <a:prstGeom prst="rect">
            <a:avLst/>
          </a:prstGeom>
        </p:spPr>
        <p:txBody>
          <a:bodyPr/>
          <a:lstStyle>
            <a:lvl1pPr marL="308610" indent="-308610" algn="l" defTabSz="411480" rtl="0" eaLnBrk="1" latinLnBrk="0" hangingPunct="1">
              <a:spcBef>
                <a:spcPct val="20000"/>
              </a:spcBef>
              <a:buFont typeface="Arial"/>
              <a:buChar char="•"/>
              <a:defRPr sz="2880" kern="1200">
                <a:solidFill>
                  <a:schemeClr val="tx1"/>
                </a:solidFill>
                <a:latin typeface="FreightSans Pro Medium" panose="02000606030000020004" pitchFamily="50" charset="0"/>
                <a:ea typeface="+mn-ea"/>
                <a:cs typeface="+mn-cs"/>
              </a:defRPr>
            </a:lvl1pPr>
            <a:lvl2pPr marL="668655" indent="-257175" algn="l" defTabSz="411480" rtl="0" eaLnBrk="1" latinLnBrk="0" hangingPunct="1">
              <a:spcBef>
                <a:spcPct val="20000"/>
              </a:spcBef>
              <a:buFont typeface="Arial"/>
              <a:buChar char="–"/>
              <a:defRPr sz="2520" kern="1200">
                <a:solidFill>
                  <a:schemeClr val="tx1"/>
                </a:solidFill>
                <a:latin typeface="FreightSans Pro Medium" panose="02000606030000020004" pitchFamily="50" charset="0"/>
                <a:ea typeface="+mn-ea"/>
                <a:cs typeface="+mn-cs"/>
              </a:defRPr>
            </a:lvl2pPr>
            <a:lvl3pPr marL="1028700" indent="-205740" algn="l" defTabSz="411480" rtl="0" eaLnBrk="1" latinLnBrk="0" hangingPunct="1">
              <a:spcBef>
                <a:spcPct val="20000"/>
              </a:spcBef>
              <a:buFont typeface="Arial"/>
              <a:buChar char="•"/>
              <a:defRPr sz="2160" kern="1200">
                <a:solidFill>
                  <a:schemeClr val="tx1"/>
                </a:solidFill>
                <a:latin typeface="FreightSans Pro Medium" panose="02000606030000020004" pitchFamily="50" charset="0"/>
                <a:ea typeface="+mn-ea"/>
                <a:cs typeface="+mn-cs"/>
              </a:defRPr>
            </a:lvl3pPr>
            <a:lvl4pPr marL="144018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4pPr>
            <a:lvl5pPr marL="185166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a:lstStyle>
          <a:p>
            <a:pPr marL="0" indent="0" fontAlgn="base">
              <a:buNone/>
            </a:pPr>
            <a:endParaRPr lang="en-US" sz="2000" dirty="0"/>
          </a:p>
        </p:txBody>
      </p:sp>
      <p:sp>
        <p:nvSpPr>
          <p:cNvPr id="4" name="TextBox 3">
            <a:extLst>
              <a:ext uri="{FF2B5EF4-FFF2-40B4-BE49-F238E27FC236}">
                <a16:creationId xmlns:a16="http://schemas.microsoft.com/office/drawing/2014/main" id="{D0AA5B77-5FFA-5746-BB69-432401F830AC}"/>
              </a:ext>
            </a:extLst>
          </p:cNvPr>
          <p:cNvSpPr txBox="1"/>
          <p:nvPr/>
        </p:nvSpPr>
        <p:spPr>
          <a:xfrm>
            <a:off x="459946" y="1500692"/>
            <a:ext cx="8238743" cy="2554545"/>
          </a:xfrm>
          <a:prstGeom prst="rect">
            <a:avLst/>
          </a:prstGeom>
          <a:noFill/>
        </p:spPr>
        <p:txBody>
          <a:bodyPr wrap="square" rtlCol="0">
            <a:spAutoFit/>
          </a:bodyPr>
          <a:lstStyle/>
          <a:p>
            <a:pPr marL="285750" indent="-285750" defTabSz="914400">
              <a:buFont typeface="Arial" panose="020B0604020202020204" pitchFamily="34" charset="0"/>
              <a:buChar char="•"/>
            </a:pPr>
            <a:r>
              <a:rPr lang="en-US" sz="2000" dirty="0">
                <a:latin typeface="FreightSans Pro Book" panose="02000606030000020004" pitchFamily="2" charset="0"/>
              </a:rPr>
              <a:t>All covered programs must be registered and approved by the university prior to the initiation of the program or activity.  The registration process shall be routed through the university department charged with managing and supervising the university property to be used. </a:t>
            </a:r>
          </a:p>
          <a:p>
            <a:pPr marL="642366" lvl="1" indent="-285750" defTabSz="914400">
              <a:buFont typeface="Arial" panose="020B0604020202020204" pitchFamily="34" charset="0"/>
              <a:buChar char="•"/>
            </a:pPr>
            <a:r>
              <a:rPr lang="en-US" sz="2000" dirty="0">
                <a:latin typeface="FreightSans Pro Book" panose="02000606030000020004" pitchFamily="2" charset="0"/>
              </a:rPr>
              <a:t>Generally this will require the program organizer to complete Addendum A of the Facilities Use Agreement.</a:t>
            </a:r>
          </a:p>
          <a:p>
            <a:pPr marL="998982" lvl="2" indent="-285750" defTabSz="914400">
              <a:buFont typeface="Arial" panose="020B0604020202020204" pitchFamily="34" charset="0"/>
              <a:buChar char="•"/>
            </a:pPr>
            <a:r>
              <a:rPr lang="en-US" sz="2000" dirty="0">
                <a:latin typeface="FreightSans Pro Book" panose="02000606030000020004" pitchFamily="2" charset="0"/>
              </a:rPr>
              <a:t>For guidance on how to complete Addendum A, refer to Policy 126 or your university department contact.</a:t>
            </a:r>
          </a:p>
        </p:txBody>
      </p:sp>
      <p:sp>
        <p:nvSpPr>
          <p:cNvPr id="5" name="Rectangle 4">
            <a:extLst>
              <a:ext uri="{FF2B5EF4-FFF2-40B4-BE49-F238E27FC236}">
                <a16:creationId xmlns:a16="http://schemas.microsoft.com/office/drawing/2014/main" id="{24B7A41B-83DC-A942-956D-04BC34987B2C}"/>
              </a:ext>
            </a:extLst>
          </p:cNvPr>
          <p:cNvSpPr/>
          <p:nvPr/>
        </p:nvSpPr>
        <p:spPr>
          <a:xfrm>
            <a:off x="7755161" y="4504232"/>
            <a:ext cx="698204" cy="472502"/>
          </a:xfrm>
          <a:prstGeom prst="rect">
            <a:avLst/>
          </a:prstGeom>
        </p:spPr>
        <p:txBody>
          <a:bodyPr wrap="none">
            <a:spAutoFit/>
          </a:bodyPr>
          <a:lstStyle/>
          <a:p>
            <a:pPr defTabSz="914400">
              <a:lnSpc>
                <a:spcPts val="3400"/>
              </a:lnSpc>
            </a:pPr>
            <a:r>
              <a:rPr lang="en-US" sz="1600" cap="all" dirty="0">
                <a:solidFill>
                  <a:srgbClr val="6F27B6"/>
                </a:solidFill>
                <a:latin typeface="FreightSans Pro Semibold"/>
                <a:cs typeface="FreightSans Pro Semibold"/>
              </a:rPr>
              <a:t>126.IV</a:t>
            </a:r>
          </a:p>
        </p:txBody>
      </p:sp>
    </p:spTree>
    <p:extLst>
      <p:ext uri="{BB962C8B-B14F-4D97-AF65-F5344CB8AC3E}">
        <p14:creationId xmlns:p14="http://schemas.microsoft.com/office/powerpoint/2010/main" val="4061949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7357" y="274786"/>
            <a:ext cx="8503920" cy="655027"/>
          </a:xfrm>
        </p:spPr>
        <p:txBody>
          <a:bodyPr/>
          <a:lstStyle/>
          <a:p>
            <a:r>
              <a:rPr lang="en-US" dirty="0"/>
              <a:t>Covered Programs: required Training</a:t>
            </a:r>
          </a:p>
        </p:txBody>
      </p:sp>
      <p:sp>
        <p:nvSpPr>
          <p:cNvPr id="3" name="Text Placeholder 1"/>
          <p:cNvSpPr txBox="1">
            <a:spLocks/>
          </p:cNvSpPr>
          <p:nvPr/>
        </p:nvSpPr>
        <p:spPr>
          <a:xfrm>
            <a:off x="459945" y="1500692"/>
            <a:ext cx="8238744" cy="3476042"/>
          </a:xfrm>
          <a:prstGeom prst="rect">
            <a:avLst/>
          </a:prstGeom>
        </p:spPr>
        <p:txBody>
          <a:bodyPr/>
          <a:lstStyle>
            <a:lvl1pPr marL="308610" indent="-308610" algn="l" defTabSz="411480" rtl="0" eaLnBrk="1" latinLnBrk="0" hangingPunct="1">
              <a:spcBef>
                <a:spcPct val="20000"/>
              </a:spcBef>
              <a:buFont typeface="Arial"/>
              <a:buChar char="•"/>
              <a:defRPr sz="2880" kern="1200">
                <a:solidFill>
                  <a:schemeClr val="tx1"/>
                </a:solidFill>
                <a:latin typeface="FreightSans Pro Medium" panose="02000606030000020004" pitchFamily="50" charset="0"/>
                <a:ea typeface="+mn-ea"/>
                <a:cs typeface="+mn-cs"/>
              </a:defRPr>
            </a:lvl1pPr>
            <a:lvl2pPr marL="668655" indent="-257175" algn="l" defTabSz="411480" rtl="0" eaLnBrk="1" latinLnBrk="0" hangingPunct="1">
              <a:spcBef>
                <a:spcPct val="20000"/>
              </a:spcBef>
              <a:buFont typeface="Arial"/>
              <a:buChar char="–"/>
              <a:defRPr sz="2520" kern="1200">
                <a:solidFill>
                  <a:schemeClr val="tx1"/>
                </a:solidFill>
                <a:latin typeface="FreightSans Pro Medium" panose="02000606030000020004" pitchFamily="50" charset="0"/>
                <a:ea typeface="+mn-ea"/>
                <a:cs typeface="+mn-cs"/>
              </a:defRPr>
            </a:lvl2pPr>
            <a:lvl3pPr marL="1028700" indent="-205740" algn="l" defTabSz="411480" rtl="0" eaLnBrk="1" latinLnBrk="0" hangingPunct="1">
              <a:spcBef>
                <a:spcPct val="20000"/>
              </a:spcBef>
              <a:buFont typeface="Arial"/>
              <a:buChar char="•"/>
              <a:defRPr sz="2160" kern="1200">
                <a:solidFill>
                  <a:schemeClr val="tx1"/>
                </a:solidFill>
                <a:latin typeface="FreightSans Pro Medium" panose="02000606030000020004" pitchFamily="50" charset="0"/>
                <a:ea typeface="+mn-ea"/>
                <a:cs typeface="+mn-cs"/>
              </a:defRPr>
            </a:lvl3pPr>
            <a:lvl4pPr marL="144018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4pPr>
            <a:lvl5pPr marL="185166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a:lstStyle>
          <a:p>
            <a:pPr marL="0" indent="0" fontAlgn="base">
              <a:buNone/>
            </a:pPr>
            <a:r>
              <a:rPr lang="en-US" sz="1800" b="1" dirty="0"/>
              <a:t>All Covered Individuals</a:t>
            </a:r>
            <a:r>
              <a:rPr lang="en-US" sz="1800" dirty="0"/>
              <a:t> must be trained within </a:t>
            </a:r>
            <a:r>
              <a:rPr lang="en-US" sz="1800" b="1" dirty="0"/>
              <a:t>twelve (12) months</a:t>
            </a:r>
            <a:r>
              <a:rPr lang="en-US" sz="1800" dirty="0"/>
              <a:t> prior to working with Minors as part of the Covered Program.</a:t>
            </a:r>
          </a:p>
          <a:p>
            <a:pPr marL="0" indent="0" fontAlgn="base">
              <a:buNone/>
            </a:pPr>
            <a:endParaRPr lang="en-US" sz="1800" dirty="0"/>
          </a:p>
          <a:p>
            <a:pPr marL="0" indent="0" fontAlgn="base">
              <a:buNone/>
            </a:pPr>
            <a:r>
              <a:rPr lang="en-US" sz="1800" dirty="0"/>
              <a:t>Training consists of three parts:</a:t>
            </a:r>
          </a:p>
          <a:p>
            <a:pPr marL="342900" indent="-342900" fontAlgn="base">
              <a:buFont typeface="+mj-lt"/>
              <a:buAutoNum type="arabicPeriod"/>
            </a:pPr>
            <a:r>
              <a:rPr lang="en-US" sz="1800" dirty="0"/>
              <a:t>Compliance with WCU Policy 126 (this Module)</a:t>
            </a:r>
          </a:p>
          <a:p>
            <a:pPr marL="342900" indent="-342900" fontAlgn="base">
              <a:buFont typeface="+mj-lt"/>
              <a:buAutoNum type="arabicPeriod"/>
            </a:pPr>
            <a:r>
              <a:rPr lang="en-US" sz="1800" dirty="0"/>
              <a:t>Mandatory Reporting Obligations (Module 2)</a:t>
            </a:r>
          </a:p>
          <a:p>
            <a:pPr marL="342900" indent="-342900" fontAlgn="base">
              <a:buFont typeface="+mj-lt"/>
              <a:buAutoNum type="arabicPeriod"/>
            </a:pPr>
            <a:r>
              <a:rPr lang="en-US" sz="1800" dirty="0"/>
              <a:t>Appropriate Supervision of Minors (Module 3)</a:t>
            </a:r>
          </a:p>
          <a:p>
            <a:pPr marL="0" indent="0" fontAlgn="base">
              <a:buNone/>
            </a:pPr>
            <a:endParaRPr lang="en-US" sz="1800" dirty="0"/>
          </a:p>
        </p:txBody>
      </p:sp>
      <p:sp>
        <p:nvSpPr>
          <p:cNvPr id="5" name="Rectangle 4">
            <a:extLst>
              <a:ext uri="{FF2B5EF4-FFF2-40B4-BE49-F238E27FC236}">
                <a16:creationId xmlns:a16="http://schemas.microsoft.com/office/drawing/2014/main" id="{D99A3568-7CB0-0F45-AF1E-7C0006D8429D}"/>
              </a:ext>
            </a:extLst>
          </p:cNvPr>
          <p:cNvSpPr/>
          <p:nvPr/>
        </p:nvSpPr>
        <p:spPr>
          <a:xfrm>
            <a:off x="7755161" y="4504232"/>
            <a:ext cx="1076116" cy="472502"/>
          </a:xfrm>
          <a:prstGeom prst="rect">
            <a:avLst/>
          </a:prstGeom>
        </p:spPr>
        <p:txBody>
          <a:bodyPr wrap="square">
            <a:spAutoFit/>
          </a:bodyPr>
          <a:lstStyle/>
          <a:p>
            <a:pPr defTabSz="914400">
              <a:lnSpc>
                <a:spcPts val="3400"/>
              </a:lnSpc>
            </a:pPr>
            <a:r>
              <a:rPr lang="en-US" sz="1600" cap="all" dirty="0">
                <a:solidFill>
                  <a:srgbClr val="6F27B6"/>
                </a:solidFill>
                <a:latin typeface="FreightSans Pro Semibold"/>
                <a:cs typeface="FreightSans Pro Semibold"/>
              </a:rPr>
              <a:t>126.V.B</a:t>
            </a:r>
          </a:p>
        </p:txBody>
      </p:sp>
    </p:spTree>
    <p:extLst>
      <p:ext uri="{BB962C8B-B14F-4D97-AF65-F5344CB8AC3E}">
        <p14:creationId xmlns:p14="http://schemas.microsoft.com/office/powerpoint/2010/main" val="3572652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7357" y="274786"/>
            <a:ext cx="8503920" cy="655027"/>
          </a:xfrm>
        </p:spPr>
        <p:txBody>
          <a:bodyPr/>
          <a:lstStyle/>
          <a:p>
            <a:r>
              <a:rPr lang="en-US" dirty="0"/>
              <a:t>Covered Programs: background checks</a:t>
            </a:r>
          </a:p>
        </p:txBody>
      </p:sp>
      <p:sp>
        <p:nvSpPr>
          <p:cNvPr id="3" name="Text Placeholder 1"/>
          <p:cNvSpPr txBox="1">
            <a:spLocks/>
          </p:cNvSpPr>
          <p:nvPr/>
        </p:nvSpPr>
        <p:spPr>
          <a:xfrm>
            <a:off x="459945" y="1454046"/>
            <a:ext cx="8238744" cy="3822491"/>
          </a:xfrm>
          <a:prstGeom prst="rect">
            <a:avLst/>
          </a:prstGeom>
        </p:spPr>
        <p:txBody>
          <a:bodyPr/>
          <a:lstStyle>
            <a:lvl1pPr marL="308610" indent="-308610" algn="l" defTabSz="411480" rtl="0" eaLnBrk="1" latinLnBrk="0" hangingPunct="1">
              <a:spcBef>
                <a:spcPct val="20000"/>
              </a:spcBef>
              <a:buFont typeface="Arial"/>
              <a:buChar char="•"/>
              <a:defRPr sz="2880" kern="1200">
                <a:solidFill>
                  <a:schemeClr val="tx1"/>
                </a:solidFill>
                <a:latin typeface="FreightSans Pro Medium" panose="02000606030000020004" pitchFamily="50" charset="0"/>
                <a:ea typeface="+mn-ea"/>
                <a:cs typeface="+mn-cs"/>
              </a:defRPr>
            </a:lvl1pPr>
            <a:lvl2pPr marL="668655" indent="-257175" algn="l" defTabSz="411480" rtl="0" eaLnBrk="1" latinLnBrk="0" hangingPunct="1">
              <a:spcBef>
                <a:spcPct val="20000"/>
              </a:spcBef>
              <a:buFont typeface="Arial"/>
              <a:buChar char="–"/>
              <a:defRPr sz="2520" kern="1200">
                <a:solidFill>
                  <a:schemeClr val="tx1"/>
                </a:solidFill>
                <a:latin typeface="FreightSans Pro Medium" panose="02000606030000020004" pitchFamily="50" charset="0"/>
                <a:ea typeface="+mn-ea"/>
                <a:cs typeface="+mn-cs"/>
              </a:defRPr>
            </a:lvl2pPr>
            <a:lvl3pPr marL="1028700" indent="-205740" algn="l" defTabSz="411480" rtl="0" eaLnBrk="1" latinLnBrk="0" hangingPunct="1">
              <a:spcBef>
                <a:spcPct val="20000"/>
              </a:spcBef>
              <a:buFont typeface="Arial"/>
              <a:buChar char="•"/>
              <a:defRPr sz="2160" kern="1200">
                <a:solidFill>
                  <a:schemeClr val="tx1"/>
                </a:solidFill>
                <a:latin typeface="FreightSans Pro Medium" panose="02000606030000020004" pitchFamily="50" charset="0"/>
                <a:ea typeface="+mn-ea"/>
                <a:cs typeface="+mn-cs"/>
              </a:defRPr>
            </a:lvl3pPr>
            <a:lvl4pPr marL="144018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4pPr>
            <a:lvl5pPr marL="185166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a:lstStyle>
          <a:p>
            <a:pPr marL="0" indent="0" fontAlgn="base">
              <a:buNone/>
            </a:pPr>
            <a:r>
              <a:rPr lang="en-US" sz="1600" dirty="0"/>
              <a:t>A background check must be conducted for all Covered Individuals at least </a:t>
            </a:r>
            <a:r>
              <a:rPr lang="en-US" sz="1600" b="1" dirty="0"/>
              <a:t>every twelve (12) months.  All checks </a:t>
            </a:r>
            <a:r>
              <a:rPr lang="en-US" sz="1600" dirty="0"/>
              <a:t>checks should look back at least five years, or since the individual reached the age of 18, whichever is shorter.</a:t>
            </a:r>
          </a:p>
          <a:p>
            <a:pPr marL="0" indent="0" fontAlgn="base">
              <a:buNone/>
            </a:pPr>
            <a:endParaRPr lang="en-US" sz="1600" b="1" dirty="0"/>
          </a:p>
          <a:p>
            <a:pPr fontAlgn="base"/>
            <a:r>
              <a:rPr lang="en-US" sz="1600" dirty="0"/>
              <a:t>Criminal background checks must be done through a qualified background check vendor, according to reasonable industry standards, and include searches for criminal convictions (federal and in all states and counties in which the individual has lived), searches against the national and state sex offender registries.</a:t>
            </a:r>
          </a:p>
          <a:p>
            <a:pPr fontAlgn="base"/>
            <a:endParaRPr lang="en-US" sz="1600" dirty="0"/>
          </a:p>
          <a:p>
            <a:pPr fontAlgn="base"/>
            <a:r>
              <a:rPr lang="en-US" sz="1600" dirty="0"/>
              <a:t>If the Covered Individual’s responsibilities include transporting minors, a mandatory driver’s license check. </a:t>
            </a:r>
          </a:p>
          <a:p>
            <a:pPr fontAlgn="base"/>
            <a:endParaRPr lang="en-US" sz="1600" dirty="0"/>
          </a:p>
          <a:p>
            <a:pPr fontAlgn="base"/>
            <a:r>
              <a:rPr lang="en-US" sz="1600" dirty="0"/>
              <a:t>Contact WCU Human Resources to process background checks for WCU employees.</a:t>
            </a:r>
          </a:p>
          <a:p>
            <a:pPr marL="0" indent="0" fontAlgn="base">
              <a:buNone/>
            </a:pPr>
            <a:endParaRPr lang="en-US" sz="1800" dirty="0"/>
          </a:p>
        </p:txBody>
      </p:sp>
      <p:sp>
        <p:nvSpPr>
          <p:cNvPr id="4" name="TextBox 3">
            <a:extLst>
              <a:ext uri="{FF2B5EF4-FFF2-40B4-BE49-F238E27FC236}">
                <a16:creationId xmlns:a16="http://schemas.microsoft.com/office/drawing/2014/main" id="{F83904AF-41A5-DE46-99C7-0BB7FC8C6CAF}"/>
              </a:ext>
            </a:extLst>
          </p:cNvPr>
          <p:cNvSpPr txBox="1"/>
          <p:nvPr/>
        </p:nvSpPr>
        <p:spPr>
          <a:xfrm>
            <a:off x="8015165" y="4559300"/>
            <a:ext cx="932948" cy="921855"/>
          </a:xfrm>
          <a:prstGeom prst="rect">
            <a:avLst/>
          </a:prstGeom>
          <a:noFill/>
        </p:spPr>
        <p:txBody>
          <a:bodyPr wrap="none" rtlCol="0">
            <a:spAutoFit/>
          </a:bodyPr>
          <a:lstStyle/>
          <a:p>
            <a:pPr defTabSz="914400">
              <a:lnSpc>
                <a:spcPts val="3400"/>
              </a:lnSpc>
            </a:pPr>
            <a:r>
              <a:rPr lang="en-US" sz="2000" cap="all" dirty="0">
                <a:solidFill>
                  <a:srgbClr val="6F27B6"/>
                </a:solidFill>
                <a:latin typeface="FreightSans Pro Semibold"/>
                <a:cs typeface="FreightSans Pro Semibold"/>
              </a:rPr>
              <a:t>126.V.C</a:t>
            </a:r>
          </a:p>
          <a:p>
            <a:pPr marL="0" marR="0" indent="0" algn="l" defTabSz="914400" rtl="0" eaLnBrk="1" fontAlgn="auto" latinLnBrk="0" hangingPunct="1">
              <a:lnSpc>
                <a:spcPts val="3400"/>
              </a:lnSpc>
              <a:spcBef>
                <a:spcPts val="0"/>
              </a:spcBef>
              <a:spcAft>
                <a:spcPts val="0"/>
              </a:spcAft>
              <a:buClrTx/>
              <a:buSzTx/>
              <a:buFontTx/>
              <a:buNone/>
              <a:tabLst/>
            </a:pPr>
            <a:endParaRPr kumimoji="0" lang="en-US" sz="2000" b="0" i="0" u="none" strike="noStrike" kern="1200" cap="all" spc="0" normalizeH="0" baseline="0" noProof="0" dirty="0">
              <a:ln>
                <a:noFill/>
              </a:ln>
              <a:solidFill>
                <a:prstClr val="white"/>
              </a:solidFill>
              <a:effectLst/>
              <a:uLnTx/>
              <a:uFillTx/>
              <a:latin typeface="FreightSans Pro Semibold"/>
              <a:ea typeface="+mn-ea"/>
              <a:cs typeface="FreightSans Pro Semibold"/>
            </a:endParaRPr>
          </a:p>
        </p:txBody>
      </p:sp>
    </p:spTree>
    <p:extLst>
      <p:ext uri="{BB962C8B-B14F-4D97-AF65-F5344CB8AC3E}">
        <p14:creationId xmlns:p14="http://schemas.microsoft.com/office/powerpoint/2010/main" val="969051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7357" y="274786"/>
            <a:ext cx="8503920" cy="655027"/>
          </a:xfrm>
        </p:spPr>
        <p:txBody>
          <a:bodyPr/>
          <a:lstStyle/>
          <a:p>
            <a:r>
              <a:rPr lang="en-US" dirty="0"/>
              <a:t>Covered Programs: background checks</a:t>
            </a:r>
          </a:p>
        </p:txBody>
      </p:sp>
      <p:sp>
        <p:nvSpPr>
          <p:cNvPr id="3" name="Text Placeholder 1"/>
          <p:cNvSpPr txBox="1">
            <a:spLocks/>
          </p:cNvSpPr>
          <p:nvPr/>
        </p:nvSpPr>
        <p:spPr>
          <a:xfrm>
            <a:off x="459945" y="1168400"/>
            <a:ext cx="8238744" cy="4108137"/>
          </a:xfrm>
          <a:prstGeom prst="rect">
            <a:avLst/>
          </a:prstGeom>
        </p:spPr>
        <p:txBody>
          <a:bodyPr/>
          <a:lstStyle>
            <a:lvl1pPr marL="308610" indent="-308610" algn="l" defTabSz="411480" rtl="0" eaLnBrk="1" latinLnBrk="0" hangingPunct="1">
              <a:spcBef>
                <a:spcPct val="20000"/>
              </a:spcBef>
              <a:buFont typeface="Arial"/>
              <a:buChar char="•"/>
              <a:defRPr sz="2880" kern="1200">
                <a:solidFill>
                  <a:schemeClr val="tx1"/>
                </a:solidFill>
                <a:latin typeface="FreightSans Pro Medium" panose="02000606030000020004" pitchFamily="50" charset="0"/>
                <a:ea typeface="+mn-ea"/>
                <a:cs typeface="+mn-cs"/>
              </a:defRPr>
            </a:lvl1pPr>
            <a:lvl2pPr marL="668655" indent="-257175" algn="l" defTabSz="411480" rtl="0" eaLnBrk="1" latinLnBrk="0" hangingPunct="1">
              <a:spcBef>
                <a:spcPct val="20000"/>
              </a:spcBef>
              <a:buFont typeface="Arial"/>
              <a:buChar char="–"/>
              <a:defRPr sz="2520" kern="1200">
                <a:solidFill>
                  <a:schemeClr val="tx1"/>
                </a:solidFill>
                <a:latin typeface="FreightSans Pro Medium" panose="02000606030000020004" pitchFamily="50" charset="0"/>
                <a:ea typeface="+mn-ea"/>
                <a:cs typeface="+mn-cs"/>
              </a:defRPr>
            </a:lvl2pPr>
            <a:lvl3pPr marL="1028700" indent="-205740" algn="l" defTabSz="411480" rtl="0" eaLnBrk="1" latinLnBrk="0" hangingPunct="1">
              <a:spcBef>
                <a:spcPct val="20000"/>
              </a:spcBef>
              <a:buFont typeface="Arial"/>
              <a:buChar char="•"/>
              <a:defRPr sz="2160" kern="1200">
                <a:solidFill>
                  <a:schemeClr val="tx1"/>
                </a:solidFill>
                <a:latin typeface="FreightSans Pro Medium" panose="02000606030000020004" pitchFamily="50" charset="0"/>
                <a:ea typeface="+mn-ea"/>
                <a:cs typeface="+mn-cs"/>
              </a:defRPr>
            </a:lvl3pPr>
            <a:lvl4pPr marL="144018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4pPr>
            <a:lvl5pPr marL="185166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a:lstStyle>
          <a:p>
            <a:pPr marL="0" indent="0" fontAlgn="base">
              <a:buNone/>
            </a:pPr>
            <a:r>
              <a:rPr lang="en-US" sz="1800" dirty="0"/>
              <a:t>Results will be reviewed by the Program Organizer. </a:t>
            </a:r>
          </a:p>
          <a:p>
            <a:pPr fontAlgn="base"/>
            <a:r>
              <a:rPr lang="en-US" sz="1800" dirty="0"/>
              <a:t>Persons with the following prior convictions may not participate:</a:t>
            </a:r>
          </a:p>
          <a:p>
            <a:pPr lvl="1" fontAlgn="base"/>
            <a:r>
              <a:rPr lang="en-US" sz="1800" dirty="0"/>
              <a:t>sex offense, a crime against children, or a serious violent crime involving assault or injury to others may not participate in a Covered Program. </a:t>
            </a:r>
          </a:p>
          <a:p>
            <a:pPr marL="411480" lvl="1" indent="0" fontAlgn="base">
              <a:buNone/>
            </a:pPr>
            <a:endParaRPr lang="en-US" sz="1200" dirty="0"/>
          </a:p>
          <a:p>
            <a:pPr fontAlgn="base"/>
            <a:r>
              <a:rPr lang="en-US" sz="1800" dirty="0"/>
              <a:t>Covered Individuals whose background checks reveal other prior criminal convictions may be prohibited from participating in a Covered Program after consideration by the Program Organizer and responsible University administrator, in consultation with WCU legal counsel, of the nature of the conviction and its relevance to the position. </a:t>
            </a:r>
          </a:p>
          <a:p>
            <a:pPr marL="0" indent="0" fontAlgn="base">
              <a:buNone/>
            </a:pPr>
            <a:endParaRPr lang="en-US" sz="1200" dirty="0"/>
          </a:p>
          <a:p>
            <a:pPr fontAlgn="base"/>
            <a:r>
              <a:rPr lang="en-US" sz="1800" dirty="0"/>
              <a:t>Covered Individuals whose background check reveals serious driving-related convictions should not be permitted to transport minors as part of their duties.</a:t>
            </a:r>
          </a:p>
        </p:txBody>
      </p:sp>
      <p:sp>
        <p:nvSpPr>
          <p:cNvPr id="4" name="TextBox 3">
            <a:extLst>
              <a:ext uri="{FF2B5EF4-FFF2-40B4-BE49-F238E27FC236}">
                <a16:creationId xmlns:a16="http://schemas.microsoft.com/office/drawing/2014/main" id="{052C1266-E329-3D46-83B0-9642E5916E1D}"/>
              </a:ext>
            </a:extLst>
          </p:cNvPr>
          <p:cNvSpPr txBox="1"/>
          <p:nvPr/>
        </p:nvSpPr>
        <p:spPr>
          <a:xfrm>
            <a:off x="8063617" y="4682572"/>
            <a:ext cx="1110560" cy="921855"/>
          </a:xfrm>
          <a:prstGeom prst="rect">
            <a:avLst/>
          </a:prstGeom>
          <a:noFill/>
        </p:spPr>
        <p:txBody>
          <a:bodyPr wrap="none" rtlCol="0">
            <a:spAutoFit/>
          </a:bodyPr>
          <a:lstStyle/>
          <a:p>
            <a:pPr defTabSz="914400">
              <a:lnSpc>
                <a:spcPts val="3400"/>
              </a:lnSpc>
            </a:pPr>
            <a:r>
              <a:rPr lang="en-US" sz="2000" cap="all" dirty="0">
                <a:solidFill>
                  <a:srgbClr val="6F27B6"/>
                </a:solidFill>
                <a:latin typeface="FreightSans Pro Semibold"/>
                <a:cs typeface="FreightSans Pro Semibold"/>
              </a:rPr>
              <a:t>126.V.C.5</a:t>
            </a:r>
          </a:p>
          <a:p>
            <a:pPr marL="0" marR="0" indent="0" algn="l" defTabSz="914400" rtl="0" eaLnBrk="1" fontAlgn="auto" latinLnBrk="0" hangingPunct="1">
              <a:lnSpc>
                <a:spcPts val="3400"/>
              </a:lnSpc>
              <a:spcBef>
                <a:spcPts val="0"/>
              </a:spcBef>
              <a:spcAft>
                <a:spcPts val="0"/>
              </a:spcAft>
              <a:buClrTx/>
              <a:buSzTx/>
              <a:buFontTx/>
              <a:buNone/>
              <a:tabLst/>
            </a:pPr>
            <a:endParaRPr kumimoji="0" lang="en-US" sz="2000" b="0" i="0" u="none" strike="noStrike" kern="1200" cap="all" spc="0" normalizeH="0" baseline="0" noProof="0" dirty="0">
              <a:ln>
                <a:noFill/>
              </a:ln>
              <a:solidFill>
                <a:prstClr val="white"/>
              </a:solidFill>
              <a:effectLst/>
              <a:uLnTx/>
              <a:uFillTx/>
              <a:latin typeface="FreightSans Pro Semibold"/>
              <a:ea typeface="+mn-ea"/>
              <a:cs typeface="FreightSans Pro Semibold"/>
            </a:endParaRPr>
          </a:p>
        </p:txBody>
      </p:sp>
    </p:spTree>
    <p:extLst>
      <p:ext uri="{BB962C8B-B14F-4D97-AF65-F5344CB8AC3E}">
        <p14:creationId xmlns:p14="http://schemas.microsoft.com/office/powerpoint/2010/main" val="682099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7357" y="274786"/>
            <a:ext cx="8503920" cy="655027"/>
          </a:xfrm>
        </p:spPr>
        <p:txBody>
          <a:bodyPr/>
          <a:lstStyle/>
          <a:p>
            <a:r>
              <a:rPr lang="en-US" dirty="0"/>
              <a:t>Covered Programs: background checks</a:t>
            </a:r>
          </a:p>
        </p:txBody>
      </p:sp>
      <p:sp>
        <p:nvSpPr>
          <p:cNvPr id="3" name="Text Placeholder 1"/>
          <p:cNvSpPr txBox="1">
            <a:spLocks/>
          </p:cNvSpPr>
          <p:nvPr/>
        </p:nvSpPr>
        <p:spPr>
          <a:xfrm>
            <a:off x="459945" y="1219200"/>
            <a:ext cx="8238744" cy="4057337"/>
          </a:xfrm>
          <a:prstGeom prst="rect">
            <a:avLst/>
          </a:prstGeom>
        </p:spPr>
        <p:txBody>
          <a:bodyPr/>
          <a:lstStyle>
            <a:lvl1pPr marL="308610" indent="-308610" algn="l" defTabSz="411480" rtl="0" eaLnBrk="1" latinLnBrk="0" hangingPunct="1">
              <a:spcBef>
                <a:spcPct val="20000"/>
              </a:spcBef>
              <a:buFont typeface="Arial"/>
              <a:buChar char="•"/>
              <a:defRPr sz="2880" kern="1200">
                <a:solidFill>
                  <a:schemeClr val="tx1"/>
                </a:solidFill>
                <a:latin typeface="FreightSans Pro Medium" panose="02000606030000020004" pitchFamily="50" charset="0"/>
                <a:ea typeface="+mn-ea"/>
                <a:cs typeface="+mn-cs"/>
              </a:defRPr>
            </a:lvl1pPr>
            <a:lvl2pPr marL="668655" indent="-257175" algn="l" defTabSz="411480" rtl="0" eaLnBrk="1" latinLnBrk="0" hangingPunct="1">
              <a:spcBef>
                <a:spcPct val="20000"/>
              </a:spcBef>
              <a:buFont typeface="Arial"/>
              <a:buChar char="–"/>
              <a:defRPr sz="2520" kern="1200">
                <a:solidFill>
                  <a:schemeClr val="tx1"/>
                </a:solidFill>
                <a:latin typeface="FreightSans Pro Medium" panose="02000606030000020004" pitchFamily="50" charset="0"/>
                <a:ea typeface="+mn-ea"/>
                <a:cs typeface="+mn-cs"/>
              </a:defRPr>
            </a:lvl2pPr>
            <a:lvl3pPr marL="1028700" indent="-205740" algn="l" defTabSz="411480" rtl="0" eaLnBrk="1" latinLnBrk="0" hangingPunct="1">
              <a:spcBef>
                <a:spcPct val="20000"/>
              </a:spcBef>
              <a:buFont typeface="Arial"/>
              <a:buChar char="•"/>
              <a:defRPr sz="2160" kern="1200">
                <a:solidFill>
                  <a:schemeClr val="tx1"/>
                </a:solidFill>
                <a:latin typeface="FreightSans Pro Medium" panose="02000606030000020004" pitchFamily="50" charset="0"/>
                <a:ea typeface="+mn-ea"/>
                <a:cs typeface="+mn-cs"/>
              </a:defRPr>
            </a:lvl3pPr>
            <a:lvl4pPr marL="144018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4pPr>
            <a:lvl5pPr marL="185166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a:lstStyle>
          <a:p>
            <a:pPr marL="0" indent="0" fontAlgn="base">
              <a:buNone/>
            </a:pPr>
            <a:r>
              <a:rPr lang="en-US" sz="1800" b="1" dirty="0"/>
              <a:t>Duty to Inform:</a:t>
            </a:r>
          </a:p>
          <a:p>
            <a:pPr marL="0" indent="0" fontAlgn="base">
              <a:buNone/>
            </a:pPr>
            <a:endParaRPr lang="en-US" sz="1800" dirty="0"/>
          </a:p>
          <a:p>
            <a:pPr fontAlgn="base"/>
            <a:r>
              <a:rPr lang="en-US" sz="1800" dirty="0"/>
              <a:t>All University employees and students who are Covered Individuals must report any criminal conviction(s) occurring between background checks to the Program Organizer, who will evaluate whether the conviction prohibits the Covered Individual from participating in the Covered Program consistent with section (C)(4).</a:t>
            </a:r>
          </a:p>
        </p:txBody>
      </p:sp>
      <p:sp>
        <p:nvSpPr>
          <p:cNvPr id="5" name="TextBox 4">
            <a:extLst>
              <a:ext uri="{FF2B5EF4-FFF2-40B4-BE49-F238E27FC236}">
                <a16:creationId xmlns:a16="http://schemas.microsoft.com/office/drawing/2014/main" id="{CB08B311-91DC-0547-AD7B-AAC8424867B8}"/>
              </a:ext>
            </a:extLst>
          </p:cNvPr>
          <p:cNvSpPr txBox="1"/>
          <p:nvPr/>
        </p:nvSpPr>
        <p:spPr>
          <a:xfrm>
            <a:off x="7899400" y="4521200"/>
            <a:ext cx="1128835" cy="485839"/>
          </a:xfrm>
          <a:prstGeom prst="rect">
            <a:avLst/>
          </a:prstGeom>
          <a:noFill/>
        </p:spPr>
        <p:txBody>
          <a:bodyPr wrap="none" rtlCol="0">
            <a:spAutoFit/>
          </a:bodyPr>
          <a:lstStyle/>
          <a:p>
            <a:pPr marL="0" marR="0" indent="0" algn="l" defTabSz="914400" rtl="0" eaLnBrk="1" fontAlgn="auto" latinLnBrk="0" hangingPunct="1">
              <a:lnSpc>
                <a:spcPts val="3400"/>
              </a:lnSpc>
              <a:spcBef>
                <a:spcPts val="0"/>
              </a:spcBef>
              <a:spcAft>
                <a:spcPts val="0"/>
              </a:spcAft>
              <a:buClrTx/>
              <a:buSzTx/>
              <a:buFontTx/>
              <a:buNone/>
              <a:tabLst/>
            </a:pPr>
            <a:r>
              <a:rPr kumimoji="0" lang="en-US" sz="2000" b="0" i="0" u="none" strike="noStrike" kern="1200" cap="all" spc="0" normalizeH="0" baseline="0" noProof="0" dirty="0">
                <a:ln>
                  <a:noFill/>
                </a:ln>
                <a:solidFill>
                  <a:srgbClr val="6F27B6"/>
                </a:solidFill>
                <a:effectLst/>
                <a:uLnTx/>
                <a:uFillTx/>
                <a:latin typeface="FreightSans Pro Semibold"/>
                <a:ea typeface="+mn-ea"/>
                <a:cs typeface="FreightSans Pro Semibold"/>
              </a:rPr>
              <a:t>126.V.C.6</a:t>
            </a:r>
          </a:p>
        </p:txBody>
      </p:sp>
    </p:spTree>
    <p:extLst>
      <p:ext uri="{BB962C8B-B14F-4D97-AF65-F5344CB8AC3E}">
        <p14:creationId xmlns:p14="http://schemas.microsoft.com/office/powerpoint/2010/main" val="3187993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7357" y="274786"/>
            <a:ext cx="8503920" cy="655027"/>
          </a:xfrm>
        </p:spPr>
        <p:txBody>
          <a:bodyPr/>
          <a:lstStyle/>
          <a:p>
            <a:r>
              <a:rPr lang="en-US" dirty="0"/>
              <a:t>Medical/emergency Preparations</a:t>
            </a:r>
          </a:p>
        </p:txBody>
      </p:sp>
      <p:sp>
        <p:nvSpPr>
          <p:cNvPr id="3" name="Text Placeholder 1"/>
          <p:cNvSpPr txBox="1">
            <a:spLocks/>
          </p:cNvSpPr>
          <p:nvPr/>
        </p:nvSpPr>
        <p:spPr>
          <a:xfrm>
            <a:off x="459945" y="1219200"/>
            <a:ext cx="8238744" cy="4057337"/>
          </a:xfrm>
          <a:prstGeom prst="rect">
            <a:avLst/>
          </a:prstGeom>
        </p:spPr>
        <p:txBody>
          <a:bodyPr/>
          <a:lstStyle>
            <a:lvl1pPr marL="308610" indent="-308610" algn="l" defTabSz="411480" rtl="0" eaLnBrk="1" latinLnBrk="0" hangingPunct="1">
              <a:spcBef>
                <a:spcPct val="20000"/>
              </a:spcBef>
              <a:buFont typeface="Arial"/>
              <a:buChar char="•"/>
              <a:defRPr sz="2880" kern="1200">
                <a:solidFill>
                  <a:schemeClr val="tx1"/>
                </a:solidFill>
                <a:latin typeface="FreightSans Pro Medium" panose="02000606030000020004" pitchFamily="50" charset="0"/>
                <a:ea typeface="+mn-ea"/>
                <a:cs typeface="+mn-cs"/>
              </a:defRPr>
            </a:lvl1pPr>
            <a:lvl2pPr marL="668655" indent="-257175" algn="l" defTabSz="411480" rtl="0" eaLnBrk="1" latinLnBrk="0" hangingPunct="1">
              <a:spcBef>
                <a:spcPct val="20000"/>
              </a:spcBef>
              <a:buFont typeface="Arial"/>
              <a:buChar char="–"/>
              <a:defRPr sz="2520" kern="1200">
                <a:solidFill>
                  <a:schemeClr val="tx1"/>
                </a:solidFill>
                <a:latin typeface="FreightSans Pro Medium" panose="02000606030000020004" pitchFamily="50" charset="0"/>
                <a:ea typeface="+mn-ea"/>
                <a:cs typeface="+mn-cs"/>
              </a:defRPr>
            </a:lvl2pPr>
            <a:lvl3pPr marL="1028700" indent="-205740" algn="l" defTabSz="411480" rtl="0" eaLnBrk="1" latinLnBrk="0" hangingPunct="1">
              <a:spcBef>
                <a:spcPct val="20000"/>
              </a:spcBef>
              <a:buFont typeface="Arial"/>
              <a:buChar char="•"/>
              <a:defRPr sz="2160" kern="1200">
                <a:solidFill>
                  <a:schemeClr val="tx1"/>
                </a:solidFill>
                <a:latin typeface="FreightSans Pro Medium" panose="02000606030000020004" pitchFamily="50" charset="0"/>
                <a:ea typeface="+mn-ea"/>
                <a:cs typeface="+mn-cs"/>
              </a:defRPr>
            </a:lvl3pPr>
            <a:lvl4pPr marL="144018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4pPr>
            <a:lvl5pPr marL="185166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a:lstStyle>
          <a:p>
            <a:pPr marL="0" indent="0" fontAlgn="base">
              <a:buNone/>
            </a:pPr>
            <a:r>
              <a:rPr lang="en-US" sz="1800" dirty="0"/>
              <a:t>The Program Organizer will be responsible for ensuring proper medical and emergency services preparations and planning for all Covered Programs.  This includes:</a:t>
            </a:r>
          </a:p>
          <a:p>
            <a:pPr marL="0" indent="0" fontAlgn="base">
              <a:buNone/>
            </a:pPr>
            <a:endParaRPr lang="en-US" sz="1100" dirty="0"/>
          </a:p>
          <a:p>
            <a:pPr fontAlgn="base"/>
            <a:r>
              <a:rPr lang="en-US" sz="1800" dirty="0"/>
              <a:t>Arranging adequate emergency services as appropriate</a:t>
            </a:r>
          </a:p>
          <a:p>
            <a:pPr fontAlgn="base"/>
            <a:endParaRPr lang="en-US" sz="1100" dirty="0"/>
          </a:p>
          <a:p>
            <a:pPr fontAlgn="base"/>
            <a:r>
              <a:rPr lang="en-US" sz="1800" dirty="0"/>
              <a:t>Obtaining and maintaining all necessary forms</a:t>
            </a:r>
          </a:p>
          <a:p>
            <a:pPr fontAlgn="base"/>
            <a:endParaRPr lang="en-US" sz="1100" dirty="0"/>
          </a:p>
          <a:p>
            <a:pPr fontAlgn="base"/>
            <a:r>
              <a:rPr lang="en-US" sz="1800" dirty="0"/>
              <a:t>Establish a procedure for notification of the Minor’s parent/legal guardian</a:t>
            </a:r>
          </a:p>
          <a:p>
            <a:pPr fontAlgn="base"/>
            <a:endParaRPr lang="en-US" sz="1100" dirty="0"/>
          </a:p>
          <a:p>
            <a:pPr fontAlgn="base"/>
            <a:r>
              <a:rPr lang="en-US" sz="1800" dirty="0"/>
              <a:t>Create and maintain an up-to-date list of Covered Program times and dates, locations, attendance, designated Covered Program contact. </a:t>
            </a:r>
          </a:p>
          <a:p>
            <a:pPr lvl="1" fontAlgn="base"/>
            <a:r>
              <a:rPr lang="en-US" sz="1800" dirty="0"/>
              <a:t>External Organizations must provide a copy of this list at least ten (10) days prior to the start of the Covered Program.</a:t>
            </a:r>
          </a:p>
          <a:p>
            <a:pPr fontAlgn="base"/>
            <a:endParaRPr lang="en-US" sz="1800" dirty="0"/>
          </a:p>
        </p:txBody>
      </p:sp>
      <p:sp>
        <p:nvSpPr>
          <p:cNvPr id="4" name="TextBox 3">
            <a:extLst>
              <a:ext uri="{FF2B5EF4-FFF2-40B4-BE49-F238E27FC236}">
                <a16:creationId xmlns:a16="http://schemas.microsoft.com/office/drawing/2014/main" id="{A47B1800-4BFD-5647-A4F8-1898A766A7EF}"/>
              </a:ext>
            </a:extLst>
          </p:cNvPr>
          <p:cNvSpPr txBox="1"/>
          <p:nvPr/>
        </p:nvSpPr>
        <p:spPr>
          <a:xfrm>
            <a:off x="8190213" y="4657661"/>
            <a:ext cx="953787" cy="485839"/>
          </a:xfrm>
          <a:prstGeom prst="rect">
            <a:avLst/>
          </a:prstGeom>
          <a:noFill/>
        </p:spPr>
        <p:txBody>
          <a:bodyPr wrap="none" rtlCol="0">
            <a:spAutoFit/>
          </a:bodyPr>
          <a:lstStyle/>
          <a:p>
            <a:pPr marL="0" marR="0" indent="0" algn="l" defTabSz="914400" rtl="0" eaLnBrk="1" fontAlgn="auto" latinLnBrk="0" hangingPunct="1">
              <a:lnSpc>
                <a:spcPts val="3400"/>
              </a:lnSpc>
              <a:spcBef>
                <a:spcPts val="0"/>
              </a:spcBef>
              <a:spcAft>
                <a:spcPts val="0"/>
              </a:spcAft>
              <a:buClrTx/>
              <a:buSzTx/>
              <a:buFontTx/>
              <a:buNone/>
              <a:tabLst/>
            </a:pPr>
            <a:r>
              <a:rPr kumimoji="0" lang="en-US" sz="2000" b="0" i="0" u="none" strike="noStrike" kern="1200" cap="all" spc="0" normalizeH="0" baseline="0" noProof="0" dirty="0">
                <a:ln>
                  <a:noFill/>
                </a:ln>
                <a:solidFill>
                  <a:srgbClr val="6F27B6"/>
                </a:solidFill>
                <a:effectLst/>
                <a:uLnTx/>
                <a:uFillTx/>
                <a:latin typeface="FreightSans Pro Semibold"/>
                <a:ea typeface="+mn-ea"/>
                <a:cs typeface="FreightSans Pro Semibold"/>
              </a:rPr>
              <a:t>126.V.D</a:t>
            </a:r>
          </a:p>
        </p:txBody>
      </p:sp>
    </p:spTree>
    <p:extLst>
      <p:ext uri="{BB962C8B-B14F-4D97-AF65-F5344CB8AC3E}">
        <p14:creationId xmlns:p14="http://schemas.microsoft.com/office/powerpoint/2010/main" val="347295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7357" y="274786"/>
            <a:ext cx="8503920" cy="655027"/>
          </a:xfrm>
        </p:spPr>
        <p:txBody>
          <a:bodyPr/>
          <a:lstStyle/>
          <a:p>
            <a:r>
              <a:rPr lang="en-US" dirty="0"/>
              <a:t>Supervision</a:t>
            </a:r>
          </a:p>
        </p:txBody>
      </p:sp>
      <p:sp>
        <p:nvSpPr>
          <p:cNvPr id="3" name="Text Placeholder 1"/>
          <p:cNvSpPr txBox="1">
            <a:spLocks/>
          </p:cNvSpPr>
          <p:nvPr/>
        </p:nvSpPr>
        <p:spPr>
          <a:xfrm>
            <a:off x="459945" y="1219200"/>
            <a:ext cx="8238744" cy="4057337"/>
          </a:xfrm>
          <a:prstGeom prst="rect">
            <a:avLst/>
          </a:prstGeom>
        </p:spPr>
        <p:txBody>
          <a:bodyPr/>
          <a:lstStyle>
            <a:lvl1pPr marL="308610" indent="-308610" algn="l" defTabSz="411480" rtl="0" eaLnBrk="1" latinLnBrk="0" hangingPunct="1">
              <a:spcBef>
                <a:spcPct val="20000"/>
              </a:spcBef>
              <a:buFont typeface="Arial"/>
              <a:buChar char="•"/>
              <a:defRPr sz="2880" kern="1200">
                <a:solidFill>
                  <a:schemeClr val="tx1"/>
                </a:solidFill>
                <a:latin typeface="FreightSans Pro Medium" panose="02000606030000020004" pitchFamily="50" charset="0"/>
                <a:ea typeface="+mn-ea"/>
                <a:cs typeface="+mn-cs"/>
              </a:defRPr>
            </a:lvl1pPr>
            <a:lvl2pPr marL="668655" indent="-257175" algn="l" defTabSz="411480" rtl="0" eaLnBrk="1" latinLnBrk="0" hangingPunct="1">
              <a:spcBef>
                <a:spcPct val="20000"/>
              </a:spcBef>
              <a:buFont typeface="Arial"/>
              <a:buChar char="–"/>
              <a:defRPr sz="2520" kern="1200">
                <a:solidFill>
                  <a:schemeClr val="tx1"/>
                </a:solidFill>
                <a:latin typeface="FreightSans Pro Medium" panose="02000606030000020004" pitchFamily="50" charset="0"/>
                <a:ea typeface="+mn-ea"/>
                <a:cs typeface="+mn-cs"/>
              </a:defRPr>
            </a:lvl2pPr>
            <a:lvl3pPr marL="1028700" indent="-205740" algn="l" defTabSz="411480" rtl="0" eaLnBrk="1" latinLnBrk="0" hangingPunct="1">
              <a:spcBef>
                <a:spcPct val="20000"/>
              </a:spcBef>
              <a:buFont typeface="Arial"/>
              <a:buChar char="•"/>
              <a:defRPr sz="2160" kern="1200">
                <a:solidFill>
                  <a:schemeClr val="tx1"/>
                </a:solidFill>
                <a:latin typeface="FreightSans Pro Medium" panose="02000606030000020004" pitchFamily="50" charset="0"/>
                <a:ea typeface="+mn-ea"/>
                <a:cs typeface="+mn-cs"/>
              </a:defRPr>
            </a:lvl3pPr>
            <a:lvl4pPr marL="144018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4pPr>
            <a:lvl5pPr marL="185166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a:lstStyle>
          <a:p>
            <a:pPr fontAlgn="base"/>
            <a:r>
              <a:rPr lang="en-US" sz="1800" dirty="0"/>
              <a:t>Every Covered Program should have a minimum of two (2) Covered Individuals with at least a 1:18 supervision ratio</a:t>
            </a:r>
          </a:p>
          <a:p>
            <a:pPr lvl="1" fontAlgn="base"/>
            <a:r>
              <a:rPr lang="en-US" sz="1800" dirty="0"/>
              <a:t>For example:  If there are 12 minors, there must be at least 2 Covered Individuals.  If there are 40 minors, there must be at least 3 Covered Individuals.</a:t>
            </a:r>
          </a:p>
          <a:p>
            <a:pPr marL="411480" lvl="1" indent="0" fontAlgn="base">
              <a:buNone/>
            </a:pPr>
            <a:endParaRPr lang="en-US" sz="1100" dirty="0"/>
          </a:p>
          <a:p>
            <a:pPr fontAlgn="base"/>
            <a:r>
              <a:rPr lang="en-US" sz="1800" dirty="0"/>
              <a:t>Unless expressly authorized by the Program Organizer, or unless interaction involves the provision of health care or counseling services by a licensed provider, Covered Persons will not be alone with a single Minor. </a:t>
            </a:r>
          </a:p>
          <a:p>
            <a:pPr marL="0" indent="0" fontAlgn="base">
              <a:buNone/>
            </a:pPr>
            <a:endParaRPr lang="en-US" sz="1100" dirty="0"/>
          </a:p>
          <a:p>
            <a:pPr fontAlgn="base"/>
            <a:r>
              <a:rPr lang="en-US" sz="1800" dirty="0"/>
              <a:t>It is recommended the Program Organizer provide more supervision when considering factors such as: the number and age of Minors, whether the Minors have special needs, the activities involved, type of housing (if applicable), and the age and experience of the Covered Individuals.</a:t>
            </a:r>
          </a:p>
        </p:txBody>
      </p:sp>
      <p:sp>
        <p:nvSpPr>
          <p:cNvPr id="4" name="TextBox 3">
            <a:extLst>
              <a:ext uri="{FF2B5EF4-FFF2-40B4-BE49-F238E27FC236}">
                <a16:creationId xmlns:a16="http://schemas.microsoft.com/office/drawing/2014/main" id="{A47B1800-4BFD-5647-A4F8-1898A766A7EF}"/>
              </a:ext>
            </a:extLst>
          </p:cNvPr>
          <p:cNvSpPr txBox="1"/>
          <p:nvPr/>
        </p:nvSpPr>
        <p:spPr>
          <a:xfrm>
            <a:off x="8190213" y="4657661"/>
            <a:ext cx="923330" cy="485839"/>
          </a:xfrm>
          <a:prstGeom prst="rect">
            <a:avLst/>
          </a:prstGeom>
          <a:noFill/>
        </p:spPr>
        <p:txBody>
          <a:bodyPr wrap="none" rtlCol="0">
            <a:spAutoFit/>
          </a:bodyPr>
          <a:lstStyle/>
          <a:p>
            <a:pPr marL="0" marR="0" indent="0" algn="l" defTabSz="914400" rtl="0" eaLnBrk="1" fontAlgn="auto" latinLnBrk="0" hangingPunct="1">
              <a:lnSpc>
                <a:spcPts val="3400"/>
              </a:lnSpc>
              <a:spcBef>
                <a:spcPts val="0"/>
              </a:spcBef>
              <a:spcAft>
                <a:spcPts val="0"/>
              </a:spcAft>
              <a:buClrTx/>
              <a:buSzTx/>
              <a:buFontTx/>
              <a:buNone/>
              <a:tabLst/>
            </a:pPr>
            <a:r>
              <a:rPr kumimoji="0" lang="en-US" sz="2000" b="0" i="0" u="none" strike="noStrike" kern="1200" cap="all" spc="0" normalizeH="0" baseline="0" noProof="0" dirty="0">
                <a:ln>
                  <a:noFill/>
                </a:ln>
                <a:solidFill>
                  <a:srgbClr val="6F27B6"/>
                </a:solidFill>
                <a:effectLst/>
                <a:uLnTx/>
                <a:uFillTx/>
                <a:latin typeface="FreightSans Pro Semibold"/>
                <a:ea typeface="+mn-ea"/>
                <a:cs typeface="FreightSans Pro Semibold"/>
              </a:rPr>
              <a:t>126.V.E</a:t>
            </a:r>
          </a:p>
        </p:txBody>
      </p:sp>
    </p:spTree>
    <p:extLst>
      <p:ext uri="{BB962C8B-B14F-4D97-AF65-F5344CB8AC3E}">
        <p14:creationId xmlns:p14="http://schemas.microsoft.com/office/powerpoint/2010/main" val="3632216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7357" y="274786"/>
            <a:ext cx="8503920" cy="655027"/>
          </a:xfrm>
        </p:spPr>
        <p:txBody>
          <a:bodyPr/>
          <a:lstStyle/>
          <a:p>
            <a:r>
              <a:rPr lang="en-US" dirty="0"/>
              <a:t>Overnight Covered programs</a:t>
            </a:r>
          </a:p>
        </p:txBody>
      </p:sp>
      <p:sp>
        <p:nvSpPr>
          <p:cNvPr id="3" name="Text Placeholder 1"/>
          <p:cNvSpPr txBox="1">
            <a:spLocks/>
          </p:cNvSpPr>
          <p:nvPr/>
        </p:nvSpPr>
        <p:spPr>
          <a:xfrm>
            <a:off x="459945" y="1219200"/>
            <a:ext cx="8238744" cy="4057337"/>
          </a:xfrm>
          <a:prstGeom prst="rect">
            <a:avLst/>
          </a:prstGeom>
        </p:spPr>
        <p:txBody>
          <a:bodyPr/>
          <a:lstStyle>
            <a:lvl1pPr marL="308610" indent="-308610" algn="l" defTabSz="411480" rtl="0" eaLnBrk="1" latinLnBrk="0" hangingPunct="1">
              <a:spcBef>
                <a:spcPct val="20000"/>
              </a:spcBef>
              <a:buFont typeface="Arial"/>
              <a:buChar char="•"/>
              <a:defRPr sz="2880" kern="1200">
                <a:solidFill>
                  <a:schemeClr val="tx1"/>
                </a:solidFill>
                <a:latin typeface="FreightSans Pro Medium" panose="02000606030000020004" pitchFamily="50" charset="0"/>
                <a:ea typeface="+mn-ea"/>
                <a:cs typeface="+mn-cs"/>
              </a:defRPr>
            </a:lvl1pPr>
            <a:lvl2pPr marL="668655" indent="-257175" algn="l" defTabSz="411480" rtl="0" eaLnBrk="1" latinLnBrk="0" hangingPunct="1">
              <a:spcBef>
                <a:spcPct val="20000"/>
              </a:spcBef>
              <a:buFont typeface="Arial"/>
              <a:buChar char="–"/>
              <a:defRPr sz="2520" kern="1200">
                <a:solidFill>
                  <a:schemeClr val="tx1"/>
                </a:solidFill>
                <a:latin typeface="FreightSans Pro Medium" panose="02000606030000020004" pitchFamily="50" charset="0"/>
                <a:ea typeface="+mn-ea"/>
                <a:cs typeface="+mn-cs"/>
              </a:defRPr>
            </a:lvl2pPr>
            <a:lvl3pPr marL="1028700" indent="-205740" algn="l" defTabSz="411480" rtl="0" eaLnBrk="1" latinLnBrk="0" hangingPunct="1">
              <a:spcBef>
                <a:spcPct val="20000"/>
              </a:spcBef>
              <a:buFont typeface="Arial"/>
              <a:buChar char="•"/>
              <a:defRPr sz="2160" kern="1200">
                <a:solidFill>
                  <a:schemeClr val="tx1"/>
                </a:solidFill>
                <a:latin typeface="FreightSans Pro Medium" panose="02000606030000020004" pitchFamily="50" charset="0"/>
                <a:ea typeface="+mn-ea"/>
                <a:cs typeface="+mn-cs"/>
              </a:defRPr>
            </a:lvl3pPr>
            <a:lvl4pPr marL="144018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4pPr>
            <a:lvl5pPr marL="185166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a:lstStyle>
          <a:p>
            <a:pPr fontAlgn="base"/>
            <a:r>
              <a:rPr lang="en-US" sz="1600" dirty="0"/>
              <a:t>A Covered Individual should be “on duty” during overnight hours to respond to any circumstances where a Minor requires assistance. For purposes of this policy “on duty” means actively monitoring the location where Minors are housed including overnight hours.</a:t>
            </a:r>
          </a:p>
          <a:p>
            <a:pPr marL="0" indent="0" fontAlgn="base">
              <a:buNone/>
            </a:pPr>
            <a:endParaRPr lang="en-US" sz="1100" dirty="0"/>
          </a:p>
          <a:p>
            <a:pPr fontAlgn="base"/>
            <a:r>
              <a:rPr lang="en-US" sz="1600" dirty="0"/>
              <a:t>Covered Individuals must reside in the same housing building, and preferably the same floor.  Separate sleeping accommodations are required for Covered Individuals and Minors, unless the Covered Individual is a parent, guardian, or sibling of the Minor.</a:t>
            </a:r>
          </a:p>
          <a:p>
            <a:pPr marL="0" indent="0" fontAlgn="base">
              <a:buNone/>
            </a:pPr>
            <a:endParaRPr lang="en-US" sz="1100" dirty="0"/>
          </a:p>
          <a:p>
            <a:pPr fontAlgn="base"/>
            <a:r>
              <a:rPr lang="en-US" sz="1600" dirty="0"/>
              <a:t>All guests and visitors of Minors staying in University housing are restricted to building lobby and lounge areas and only during the hours specified by the Program Organizer, which in no case shall be later than 12:00am.</a:t>
            </a:r>
          </a:p>
          <a:p>
            <a:pPr marL="0" indent="0" fontAlgn="base">
              <a:buNone/>
            </a:pPr>
            <a:endParaRPr lang="en-US" sz="1100" dirty="0"/>
          </a:p>
          <a:p>
            <a:pPr fontAlgn="base"/>
            <a:r>
              <a:rPr lang="en-US" sz="1600" dirty="0"/>
              <a:t>Program Organizers must certify to the University that they have obtained signed written permission from a parent or guardian for a Minor to stay overnight on University Property.</a:t>
            </a:r>
          </a:p>
        </p:txBody>
      </p:sp>
      <p:sp>
        <p:nvSpPr>
          <p:cNvPr id="4" name="TextBox 3">
            <a:extLst>
              <a:ext uri="{FF2B5EF4-FFF2-40B4-BE49-F238E27FC236}">
                <a16:creationId xmlns:a16="http://schemas.microsoft.com/office/drawing/2014/main" id="{A47B1800-4BFD-5647-A4F8-1898A766A7EF}"/>
              </a:ext>
            </a:extLst>
          </p:cNvPr>
          <p:cNvSpPr txBox="1"/>
          <p:nvPr/>
        </p:nvSpPr>
        <p:spPr>
          <a:xfrm>
            <a:off x="7930970" y="4657661"/>
            <a:ext cx="1103507" cy="485839"/>
          </a:xfrm>
          <a:prstGeom prst="rect">
            <a:avLst/>
          </a:prstGeom>
          <a:noFill/>
        </p:spPr>
        <p:txBody>
          <a:bodyPr wrap="none" rtlCol="0">
            <a:spAutoFit/>
          </a:bodyPr>
          <a:lstStyle/>
          <a:p>
            <a:pPr marL="0" marR="0" indent="0" algn="l" defTabSz="914400" rtl="0" eaLnBrk="1" fontAlgn="auto" latinLnBrk="0" hangingPunct="1">
              <a:lnSpc>
                <a:spcPts val="3400"/>
              </a:lnSpc>
              <a:spcBef>
                <a:spcPts val="0"/>
              </a:spcBef>
              <a:spcAft>
                <a:spcPts val="0"/>
              </a:spcAft>
              <a:buClrTx/>
              <a:buSzTx/>
              <a:buFontTx/>
              <a:buNone/>
              <a:tabLst/>
            </a:pPr>
            <a:r>
              <a:rPr kumimoji="0" lang="en-US" sz="2000" b="0" i="0" u="none" strike="noStrike" kern="1200" cap="all" spc="0" normalizeH="0" baseline="0" noProof="0" dirty="0">
                <a:ln>
                  <a:noFill/>
                </a:ln>
                <a:solidFill>
                  <a:srgbClr val="6F27B6"/>
                </a:solidFill>
                <a:effectLst/>
                <a:uLnTx/>
                <a:uFillTx/>
                <a:latin typeface="FreightSans Pro Semibold"/>
                <a:ea typeface="+mn-ea"/>
                <a:cs typeface="FreightSans Pro Semibold"/>
              </a:rPr>
              <a:t>126.V.E.5</a:t>
            </a:r>
          </a:p>
        </p:txBody>
      </p:sp>
    </p:spTree>
    <p:extLst>
      <p:ext uri="{BB962C8B-B14F-4D97-AF65-F5344CB8AC3E}">
        <p14:creationId xmlns:p14="http://schemas.microsoft.com/office/powerpoint/2010/main" val="2600278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7357" y="274786"/>
            <a:ext cx="8503920" cy="655027"/>
          </a:xfrm>
        </p:spPr>
        <p:txBody>
          <a:bodyPr/>
          <a:lstStyle/>
          <a:p>
            <a:r>
              <a:rPr lang="en-US" dirty="0"/>
              <a:t>Minors on Campus committee</a:t>
            </a:r>
          </a:p>
        </p:txBody>
      </p:sp>
      <p:sp>
        <p:nvSpPr>
          <p:cNvPr id="3" name="Text Placeholder 1"/>
          <p:cNvSpPr txBox="1">
            <a:spLocks/>
          </p:cNvSpPr>
          <p:nvPr/>
        </p:nvSpPr>
        <p:spPr>
          <a:xfrm>
            <a:off x="459945" y="1500692"/>
            <a:ext cx="8238744" cy="3476042"/>
          </a:xfrm>
          <a:prstGeom prst="rect">
            <a:avLst/>
          </a:prstGeom>
        </p:spPr>
        <p:txBody>
          <a:bodyPr/>
          <a:lstStyle>
            <a:lvl1pPr marL="308610" indent="-308610" algn="l" defTabSz="411480" rtl="0" eaLnBrk="1" latinLnBrk="0" hangingPunct="1">
              <a:spcBef>
                <a:spcPct val="20000"/>
              </a:spcBef>
              <a:buFont typeface="Arial"/>
              <a:buChar char="•"/>
              <a:defRPr sz="2880" kern="1200">
                <a:solidFill>
                  <a:schemeClr val="tx1"/>
                </a:solidFill>
                <a:latin typeface="FreightSans Pro Medium" panose="02000606030000020004" pitchFamily="50" charset="0"/>
                <a:ea typeface="+mn-ea"/>
                <a:cs typeface="+mn-cs"/>
              </a:defRPr>
            </a:lvl1pPr>
            <a:lvl2pPr marL="668655" indent="-257175" algn="l" defTabSz="411480" rtl="0" eaLnBrk="1" latinLnBrk="0" hangingPunct="1">
              <a:spcBef>
                <a:spcPct val="20000"/>
              </a:spcBef>
              <a:buFont typeface="Arial"/>
              <a:buChar char="–"/>
              <a:defRPr sz="2520" kern="1200">
                <a:solidFill>
                  <a:schemeClr val="tx1"/>
                </a:solidFill>
                <a:latin typeface="FreightSans Pro Medium" panose="02000606030000020004" pitchFamily="50" charset="0"/>
                <a:ea typeface="+mn-ea"/>
                <a:cs typeface="+mn-cs"/>
              </a:defRPr>
            </a:lvl2pPr>
            <a:lvl3pPr marL="1028700" indent="-205740" algn="l" defTabSz="411480" rtl="0" eaLnBrk="1" latinLnBrk="0" hangingPunct="1">
              <a:spcBef>
                <a:spcPct val="20000"/>
              </a:spcBef>
              <a:buFont typeface="Arial"/>
              <a:buChar char="•"/>
              <a:defRPr sz="2160" kern="1200">
                <a:solidFill>
                  <a:schemeClr val="tx1"/>
                </a:solidFill>
                <a:latin typeface="FreightSans Pro Medium" panose="02000606030000020004" pitchFamily="50" charset="0"/>
                <a:ea typeface="+mn-ea"/>
                <a:cs typeface="+mn-cs"/>
              </a:defRPr>
            </a:lvl3pPr>
            <a:lvl4pPr marL="144018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4pPr>
            <a:lvl5pPr marL="185166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a:lstStyle>
          <a:p>
            <a:pPr marL="0" indent="0" fontAlgn="base">
              <a:buNone/>
            </a:pPr>
            <a:r>
              <a:rPr lang="en-US" sz="2000" dirty="0"/>
              <a:t>Policy 126 establishes a Committee which provides consultation to Program Organizers, as needed, to determine whether a program is a Covered Program and/or whether a minor is a student minor.</a:t>
            </a:r>
          </a:p>
          <a:p>
            <a:pPr marL="0" indent="0" fontAlgn="base">
              <a:buNone/>
            </a:pPr>
            <a:endParaRPr lang="en-US" sz="2000" dirty="0"/>
          </a:p>
          <a:p>
            <a:pPr marL="0" indent="0" fontAlgn="base">
              <a:buNone/>
            </a:pPr>
            <a:r>
              <a:rPr lang="en-US" sz="2000" dirty="0"/>
              <a:t>To submit a question or for any inquires about this policy contact the Office of University Legal Counsel.</a:t>
            </a:r>
          </a:p>
        </p:txBody>
      </p:sp>
      <p:sp>
        <p:nvSpPr>
          <p:cNvPr id="4" name="Rectangle 3">
            <a:extLst>
              <a:ext uri="{FF2B5EF4-FFF2-40B4-BE49-F238E27FC236}">
                <a16:creationId xmlns:a16="http://schemas.microsoft.com/office/drawing/2014/main" id="{C896909A-1419-BA49-B362-4326C942F346}"/>
              </a:ext>
            </a:extLst>
          </p:cNvPr>
          <p:cNvSpPr/>
          <p:nvPr/>
        </p:nvSpPr>
        <p:spPr>
          <a:xfrm>
            <a:off x="8147435" y="4504232"/>
            <a:ext cx="683842" cy="472502"/>
          </a:xfrm>
          <a:prstGeom prst="rect">
            <a:avLst/>
          </a:prstGeom>
        </p:spPr>
        <p:txBody>
          <a:bodyPr wrap="none">
            <a:spAutoFit/>
          </a:bodyPr>
          <a:lstStyle/>
          <a:p>
            <a:pPr defTabSz="914400">
              <a:lnSpc>
                <a:spcPts val="3400"/>
              </a:lnSpc>
            </a:pPr>
            <a:r>
              <a:rPr lang="en-US" sz="1600" cap="all" dirty="0">
                <a:solidFill>
                  <a:srgbClr val="6F27B6"/>
                </a:solidFill>
                <a:latin typeface="FreightSans Pro Semibold"/>
                <a:cs typeface="FreightSans Pro Semibold"/>
              </a:rPr>
              <a:t>126.VI</a:t>
            </a:r>
          </a:p>
        </p:txBody>
      </p:sp>
    </p:spTree>
    <p:extLst>
      <p:ext uri="{BB962C8B-B14F-4D97-AF65-F5344CB8AC3E}">
        <p14:creationId xmlns:p14="http://schemas.microsoft.com/office/powerpoint/2010/main" val="1028198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560273"/>
            <a:ext cx="7924800" cy="3719627"/>
          </a:xfrm>
        </p:spPr>
        <p:txBody>
          <a:bodyPr>
            <a:normAutofit/>
          </a:bodyPr>
          <a:lstStyle/>
          <a:p>
            <a:pPr algn="l"/>
            <a:r>
              <a:rPr lang="en-US" sz="3600" dirty="0"/>
              <a:t>Training Module 1:</a:t>
            </a:r>
          </a:p>
          <a:p>
            <a:pPr algn="l"/>
            <a:r>
              <a:rPr lang="en-US" sz="3600" u="sng" dirty="0"/>
              <a:t>Protection of Minors on Campus Policy</a:t>
            </a:r>
          </a:p>
          <a:p>
            <a:pPr algn="l"/>
            <a:endParaRPr lang="en-US" sz="3100" dirty="0"/>
          </a:p>
          <a:p>
            <a:pPr algn="l"/>
            <a:r>
              <a:rPr lang="en-US" sz="2000" dirty="0">
                <a:solidFill>
                  <a:schemeClr val="tx1"/>
                </a:solidFill>
              </a:rPr>
              <a:t>This training is designed to examine WCU’s Minors on Campus Policy (#126) and its application to programs serving or including minors.</a:t>
            </a:r>
          </a:p>
        </p:txBody>
      </p:sp>
    </p:spTree>
    <p:extLst>
      <p:ext uri="{BB962C8B-B14F-4D97-AF65-F5344CB8AC3E}">
        <p14:creationId xmlns:p14="http://schemas.microsoft.com/office/powerpoint/2010/main" val="1498318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7357" y="274786"/>
            <a:ext cx="8503920" cy="655027"/>
          </a:xfrm>
        </p:spPr>
        <p:txBody>
          <a:bodyPr/>
          <a:lstStyle/>
          <a:p>
            <a:r>
              <a:rPr lang="en-US" dirty="0"/>
              <a:t>Reporting violations of the policy</a:t>
            </a:r>
          </a:p>
        </p:txBody>
      </p:sp>
      <p:sp>
        <p:nvSpPr>
          <p:cNvPr id="3" name="Text Placeholder 1"/>
          <p:cNvSpPr txBox="1">
            <a:spLocks/>
          </p:cNvSpPr>
          <p:nvPr/>
        </p:nvSpPr>
        <p:spPr>
          <a:xfrm>
            <a:off x="459945" y="1500692"/>
            <a:ext cx="8238744" cy="3476042"/>
          </a:xfrm>
          <a:prstGeom prst="rect">
            <a:avLst/>
          </a:prstGeom>
        </p:spPr>
        <p:txBody>
          <a:bodyPr/>
          <a:lstStyle>
            <a:lvl1pPr marL="308610" indent="-308610" algn="l" defTabSz="411480" rtl="0" eaLnBrk="1" latinLnBrk="0" hangingPunct="1">
              <a:spcBef>
                <a:spcPct val="20000"/>
              </a:spcBef>
              <a:buFont typeface="Arial"/>
              <a:buChar char="•"/>
              <a:defRPr sz="2880" kern="1200">
                <a:solidFill>
                  <a:schemeClr val="tx1"/>
                </a:solidFill>
                <a:latin typeface="FreightSans Pro Medium" panose="02000606030000020004" pitchFamily="50" charset="0"/>
                <a:ea typeface="+mn-ea"/>
                <a:cs typeface="+mn-cs"/>
              </a:defRPr>
            </a:lvl1pPr>
            <a:lvl2pPr marL="668655" indent="-257175" algn="l" defTabSz="411480" rtl="0" eaLnBrk="1" latinLnBrk="0" hangingPunct="1">
              <a:spcBef>
                <a:spcPct val="20000"/>
              </a:spcBef>
              <a:buFont typeface="Arial"/>
              <a:buChar char="–"/>
              <a:defRPr sz="2520" kern="1200">
                <a:solidFill>
                  <a:schemeClr val="tx1"/>
                </a:solidFill>
                <a:latin typeface="FreightSans Pro Medium" panose="02000606030000020004" pitchFamily="50" charset="0"/>
                <a:ea typeface="+mn-ea"/>
                <a:cs typeface="+mn-cs"/>
              </a:defRPr>
            </a:lvl2pPr>
            <a:lvl3pPr marL="1028700" indent="-205740" algn="l" defTabSz="411480" rtl="0" eaLnBrk="1" latinLnBrk="0" hangingPunct="1">
              <a:spcBef>
                <a:spcPct val="20000"/>
              </a:spcBef>
              <a:buFont typeface="Arial"/>
              <a:buChar char="•"/>
              <a:defRPr sz="2160" kern="1200">
                <a:solidFill>
                  <a:schemeClr val="tx1"/>
                </a:solidFill>
                <a:latin typeface="FreightSans Pro Medium" panose="02000606030000020004" pitchFamily="50" charset="0"/>
                <a:ea typeface="+mn-ea"/>
                <a:cs typeface="+mn-cs"/>
              </a:defRPr>
            </a:lvl3pPr>
            <a:lvl4pPr marL="144018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4pPr>
            <a:lvl5pPr marL="185166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a:lstStyle>
          <a:p>
            <a:r>
              <a:rPr lang="en-US" sz="1800" dirty="0"/>
              <a:t>Any suspected violation of the provisions of Policy 126 should be immediately reported to the Office of University Legal Counsel. </a:t>
            </a:r>
          </a:p>
          <a:p>
            <a:pPr marL="0" indent="0">
              <a:buNone/>
            </a:pPr>
            <a:endParaRPr lang="en-US" sz="1100" dirty="0"/>
          </a:p>
          <a:p>
            <a:r>
              <a:rPr lang="en-US" sz="1800" dirty="0"/>
              <a:t>After-hours and weekend reports of policy violations may be reported by calling the WCU Police Department at 828-227-8911 or, in the case of an emergency situation, by calling 911.</a:t>
            </a:r>
          </a:p>
          <a:p>
            <a:pPr marL="0" indent="0">
              <a:buNone/>
            </a:pPr>
            <a:endParaRPr lang="en-US" sz="1100" dirty="0"/>
          </a:p>
          <a:p>
            <a:r>
              <a:rPr lang="en-US" sz="1800" dirty="0"/>
              <a:t>Other individuals may also need to be notified based on other University or Department policies.</a:t>
            </a:r>
          </a:p>
        </p:txBody>
      </p:sp>
      <p:sp>
        <p:nvSpPr>
          <p:cNvPr id="4" name="Rectangle 3">
            <a:extLst>
              <a:ext uri="{FF2B5EF4-FFF2-40B4-BE49-F238E27FC236}">
                <a16:creationId xmlns:a16="http://schemas.microsoft.com/office/drawing/2014/main" id="{C896909A-1419-BA49-B362-4326C942F346}"/>
              </a:ext>
            </a:extLst>
          </p:cNvPr>
          <p:cNvSpPr/>
          <p:nvPr/>
        </p:nvSpPr>
        <p:spPr>
          <a:xfrm>
            <a:off x="8147435" y="4504232"/>
            <a:ext cx="683842" cy="472502"/>
          </a:xfrm>
          <a:prstGeom prst="rect">
            <a:avLst/>
          </a:prstGeom>
        </p:spPr>
        <p:txBody>
          <a:bodyPr wrap="none">
            <a:spAutoFit/>
          </a:bodyPr>
          <a:lstStyle/>
          <a:p>
            <a:pPr defTabSz="914400">
              <a:lnSpc>
                <a:spcPts val="3400"/>
              </a:lnSpc>
            </a:pPr>
            <a:r>
              <a:rPr lang="en-US" sz="1600" cap="all" dirty="0">
                <a:solidFill>
                  <a:srgbClr val="6F27B6"/>
                </a:solidFill>
                <a:latin typeface="FreightSans Pro Semibold"/>
                <a:cs typeface="FreightSans Pro Semibold"/>
              </a:rPr>
              <a:t>126.VI</a:t>
            </a:r>
          </a:p>
        </p:txBody>
      </p:sp>
    </p:spTree>
    <p:extLst>
      <p:ext uri="{BB962C8B-B14F-4D97-AF65-F5344CB8AC3E}">
        <p14:creationId xmlns:p14="http://schemas.microsoft.com/office/powerpoint/2010/main" val="1752074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7357" y="274786"/>
            <a:ext cx="8503920" cy="655027"/>
          </a:xfrm>
        </p:spPr>
        <p:txBody>
          <a:bodyPr/>
          <a:lstStyle/>
          <a:p>
            <a:r>
              <a:rPr lang="en-US" dirty="0"/>
              <a:t>Reporting violations of the policy</a:t>
            </a:r>
          </a:p>
        </p:txBody>
      </p:sp>
      <p:sp>
        <p:nvSpPr>
          <p:cNvPr id="3" name="Text Placeholder 1"/>
          <p:cNvSpPr txBox="1">
            <a:spLocks/>
          </p:cNvSpPr>
          <p:nvPr/>
        </p:nvSpPr>
        <p:spPr>
          <a:xfrm>
            <a:off x="459945" y="1270000"/>
            <a:ext cx="8238744" cy="3706734"/>
          </a:xfrm>
          <a:prstGeom prst="rect">
            <a:avLst/>
          </a:prstGeom>
        </p:spPr>
        <p:txBody>
          <a:bodyPr/>
          <a:lstStyle>
            <a:lvl1pPr marL="308610" indent="-308610" algn="l" defTabSz="411480" rtl="0" eaLnBrk="1" latinLnBrk="0" hangingPunct="1">
              <a:spcBef>
                <a:spcPct val="20000"/>
              </a:spcBef>
              <a:buFont typeface="Arial"/>
              <a:buChar char="•"/>
              <a:defRPr sz="2880" kern="1200">
                <a:solidFill>
                  <a:schemeClr val="tx1"/>
                </a:solidFill>
                <a:latin typeface="FreightSans Pro Medium" panose="02000606030000020004" pitchFamily="50" charset="0"/>
                <a:ea typeface="+mn-ea"/>
                <a:cs typeface="+mn-cs"/>
              </a:defRPr>
            </a:lvl1pPr>
            <a:lvl2pPr marL="668655" indent="-257175" algn="l" defTabSz="411480" rtl="0" eaLnBrk="1" latinLnBrk="0" hangingPunct="1">
              <a:spcBef>
                <a:spcPct val="20000"/>
              </a:spcBef>
              <a:buFont typeface="Arial"/>
              <a:buChar char="–"/>
              <a:defRPr sz="2520" kern="1200">
                <a:solidFill>
                  <a:schemeClr val="tx1"/>
                </a:solidFill>
                <a:latin typeface="FreightSans Pro Medium" panose="02000606030000020004" pitchFamily="50" charset="0"/>
                <a:ea typeface="+mn-ea"/>
                <a:cs typeface="+mn-cs"/>
              </a:defRPr>
            </a:lvl2pPr>
            <a:lvl3pPr marL="1028700" indent="-205740" algn="l" defTabSz="411480" rtl="0" eaLnBrk="1" latinLnBrk="0" hangingPunct="1">
              <a:spcBef>
                <a:spcPct val="20000"/>
              </a:spcBef>
              <a:buFont typeface="Arial"/>
              <a:buChar char="•"/>
              <a:defRPr sz="2160" kern="1200">
                <a:solidFill>
                  <a:schemeClr val="tx1"/>
                </a:solidFill>
                <a:latin typeface="FreightSans Pro Medium" panose="02000606030000020004" pitchFamily="50" charset="0"/>
                <a:ea typeface="+mn-ea"/>
                <a:cs typeface="+mn-cs"/>
              </a:defRPr>
            </a:lvl3pPr>
            <a:lvl4pPr marL="144018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4pPr>
            <a:lvl5pPr marL="185166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1800" b="1" dirty="0"/>
              <a:t>Corrective Action</a:t>
            </a:r>
          </a:p>
          <a:p>
            <a:pPr marL="0" indent="0">
              <a:buNone/>
            </a:pPr>
            <a:endParaRPr lang="en-US" sz="1100" b="1" dirty="0"/>
          </a:p>
          <a:p>
            <a:r>
              <a:rPr lang="en-US" sz="1800" dirty="0"/>
              <a:t>Violations of this Policy may result in disciplinary action for any University employee, whether paid or volunteer, up to and including termination of employment.</a:t>
            </a:r>
          </a:p>
          <a:p>
            <a:endParaRPr lang="en-US" sz="1100" dirty="0"/>
          </a:p>
          <a:p>
            <a:r>
              <a:rPr lang="en-US" sz="1800" dirty="0"/>
              <a:t>Violations of this Policy also may result in discontinuation of the program or banning of the program from use of University facilities.</a:t>
            </a:r>
          </a:p>
          <a:p>
            <a:endParaRPr lang="en-US" sz="1800" dirty="0"/>
          </a:p>
        </p:txBody>
      </p:sp>
      <p:sp>
        <p:nvSpPr>
          <p:cNvPr id="4" name="Rectangle 3">
            <a:extLst>
              <a:ext uri="{FF2B5EF4-FFF2-40B4-BE49-F238E27FC236}">
                <a16:creationId xmlns:a16="http://schemas.microsoft.com/office/drawing/2014/main" id="{C896909A-1419-BA49-B362-4326C942F346}"/>
              </a:ext>
            </a:extLst>
          </p:cNvPr>
          <p:cNvSpPr/>
          <p:nvPr/>
        </p:nvSpPr>
        <p:spPr>
          <a:xfrm>
            <a:off x="8147435" y="4504232"/>
            <a:ext cx="683842" cy="472502"/>
          </a:xfrm>
          <a:prstGeom prst="rect">
            <a:avLst/>
          </a:prstGeom>
        </p:spPr>
        <p:txBody>
          <a:bodyPr wrap="none">
            <a:spAutoFit/>
          </a:bodyPr>
          <a:lstStyle/>
          <a:p>
            <a:pPr defTabSz="914400">
              <a:lnSpc>
                <a:spcPts val="3400"/>
              </a:lnSpc>
            </a:pPr>
            <a:r>
              <a:rPr lang="en-US" sz="1600" cap="all" dirty="0">
                <a:solidFill>
                  <a:srgbClr val="6F27B6"/>
                </a:solidFill>
                <a:latin typeface="FreightSans Pro Semibold"/>
                <a:cs typeface="FreightSans Pro Semibold"/>
              </a:rPr>
              <a:t>126.VI</a:t>
            </a:r>
          </a:p>
        </p:txBody>
      </p:sp>
    </p:spTree>
    <p:extLst>
      <p:ext uri="{BB962C8B-B14F-4D97-AF65-F5344CB8AC3E}">
        <p14:creationId xmlns:p14="http://schemas.microsoft.com/office/powerpoint/2010/main" val="2030621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9843" y="1253067"/>
            <a:ext cx="8328847" cy="3606800"/>
          </a:xfrm>
        </p:spPr>
        <p:txBody>
          <a:bodyPr>
            <a:normAutofit/>
          </a:bodyPr>
          <a:lstStyle/>
          <a:p>
            <a:pPr marL="0" indent="0">
              <a:buNone/>
            </a:pPr>
            <a:r>
              <a:rPr lang="en-US" dirty="0"/>
              <a:t>Date: ______________________</a:t>
            </a:r>
          </a:p>
          <a:p>
            <a:pPr marL="0" indent="0">
              <a:buNone/>
            </a:pPr>
            <a:r>
              <a:rPr lang="en-US" dirty="0"/>
              <a:t>Program Name: ________________________________________________________</a:t>
            </a:r>
          </a:p>
          <a:p>
            <a:pPr marL="0" indent="0">
              <a:buNone/>
            </a:pPr>
            <a:endParaRPr lang="en-US" dirty="0"/>
          </a:p>
          <a:p>
            <a:pPr marL="0" indent="0">
              <a:buNone/>
            </a:pPr>
            <a:r>
              <a:rPr lang="en-US" dirty="0"/>
              <a:t>By signing this document, I agree that I have read and completely understand the responsibilities, policies and procedures outlined in Training Module 1: Protection of Minors on Campus Policy.  I agree to follow/adhere to all rules and expectations while performing my duties associated with this Covered Program.</a:t>
            </a:r>
          </a:p>
          <a:p>
            <a:pPr marL="0" indent="0">
              <a:buNone/>
            </a:pPr>
            <a:endParaRPr lang="en-US" dirty="0"/>
          </a:p>
          <a:p>
            <a:pPr marL="0" indent="0">
              <a:buNone/>
            </a:pPr>
            <a:r>
              <a:rPr lang="en-US" dirty="0"/>
              <a:t>Signature: __________________________________________</a:t>
            </a:r>
          </a:p>
          <a:p>
            <a:pPr marL="0" indent="0">
              <a:buNone/>
            </a:pPr>
            <a:r>
              <a:rPr lang="en-US" dirty="0"/>
              <a:t>Printed Name: ______________________________________</a:t>
            </a:r>
          </a:p>
        </p:txBody>
      </p:sp>
      <p:sp>
        <p:nvSpPr>
          <p:cNvPr id="3" name="Text Placeholder 2"/>
          <p:cNvSpPr>
            <a:spLocks noGrp="1"/>
          </p:cNvSpPr>
          <p:nvPr>
            <p:ph type="body" sz="quarter" idx="11"/>
          </p:nvPr>
        </p:nvSpPr>
        <p:spPr>
          <a:xfrm>
            <a:off x="369843" y="136966"/>
            <a:ext cx="8503920" cy="949127"/>
          </a:xfrm>
        </p:spPr>
        <p:txBody>
          <a:bodyPr/>
          <a:lstStyle/>
          <a:p>
            <a:r>
              <a:rPr lang="en-US" dirty="0"/>
              <a:t>Protection of minors on campus policy training certification: </a:t>
            </a:r>
          </a:p>
        </p:txBody>
      </p:sp>
    </p:spTree>
    <p:extLst>
      <p:ext uri="{BB962C8B-B14F-4D97-AF65-F5344CB8AC3E}">
        <p14:creationId xmlns:p14="http://schemas.microsoft.com/office/powerpoint/2010/main" val="1219672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7250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7357" y="274786"/>
            <a:ext cx="8503920" cy="655027"/>
          </a:xfrm>
        </p:spPr>
        <p:txBody>
          <a:bodyPr/>
          <a:lstStyle/>
          <a:p>
            <a:r>
              <a:rPr lang="en-US" dirty="0"/>
              <a:t>Disclaimer</a:t>
            </a:r>
          </a:p>
        </p:txBody>
      </p:sp>
      <p:sp>
        <p:nvSpPr>
          <p:cNvPr id="3" name="Text Placeholder 1"/>
          <p:cNvSpPr txBox="1">
            <a:spLocks/>
          </p:cNvSpPr>
          <p:nvPr/>
        </p:nvSpPr>
        <p:spPr>
          <a:xfrm>
            <a:off x="459945" y="1500692"/>
            <a:ext cx="8238744" cy="3211008"/>
          </a:xfrm>
          <a:prstGeom prst="rect">
            <a:avLst/>
          </a:prstGeom>
        </p:spPr>
        <p:txBody>
          <a:bodyPr/>
          <a:lstStyle>
            <a:lvl1pPr marL="308610" indent="-308610" algn="l" defTabSz="411480" rtl="0" eaLnBrk="1" latinLnBrk="0" hangingPunct="1">
              <a:spcBef>
                <a:spcPct val="20000"/>
              </a:spcBef>
              <a:buFont typeface="Arial"/>
              <a:buChar char="•"/>
              <a:defRPr sz="2880" kern="1200">
                <a:solidFill>
                  <a:schemeClr val="tx1"/>
                </a:solidFill>
                <a:latin typeface="FreightSans Pro Medium" panose="02000606030000020004" pitchFamily="50" charset="0"/>
                <a:ea typeface="+mn-ea"/>
                <a:cs typeface="+mn-cs"/>
              </a:defRPr>
            </a:lvl1pPr>
            <a:lvl2pPr marL="668655" indent="-257175" algn="l" defTabSz="411480" rtl="0" eaLnBrk="1" latinLnBrk="0" hangingPunct="1">
              <a:spcBef>
                <a:spcPct val="20000"/>
              </a:spcBef>
              <a:buFont typeface="Arial"/>
              <a:buChar char="–"/>
              <a:defRPr sz="2520" kern="1200">
                <a:solidFill>
                  <a:schemeClr val="tx1"/>
                </a:solidFill>
                <a:latin typeface="FreightSans Pro Medium" panose="02000606030000020004" pitchFamily="50" charset="0"/>
                <a:ea typeface="+mn-ea"/>
                <a:cs typeface="+mn-cs"/>
              </a:defRPr>
            </a:lvl2pPr>
            <a:lvl3pPr marL="1028700" indent="-205740" algn="l" defTabSz="411480" rtl="0" eaLnBrk="1" latinLnBrk="0" hangingPunct="1">
              <a:spcBef>
                <a:spcPct val="20000"/>
              </a:spcBef>
              <a:buFont typeface="Arial"/>
              <a:buChar char="•"/>
              <a:defRPr sz="2160" kern="1200">
                <a:solidFill>
                  <a:schemeClr val="tx1"/>
                </a:solidFill>
                <a:latin typeface="FreightSans Pro Medium" panose="02000606030000020004" pitchFamily="50" charset="0"/>
                <a:ea typeface="+mn-ea"/>
                <a:cs typeface="+mn-cs"/>
              </a:defRPr>
            </a:lvl3pPr>
            <a:lvl4pPr marL="144018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4pPr>
            <a:lvl5pPr marL="185166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000" dirty="0"/>
              <a:t>This training module contains general guidelines and information. It is not intended to be a comprehensive summary or to address all possible applications of, or exceptions to, the topics described herein. Various scenarios and issues are covered, but please note that these are to be used as a tool for further guidance and do not represent an exhaustive list of possible scenarios and topics that may be encountered. This training module should not substitute for additional training to be provided by individual Covered Programs or for guidance on specific situations to be provided by administrators of Covered Programs.  Prior to beginning this training you should read WCU Policy 126 in its entirety.</a:t>
            </a:r>
          </a:p>
          <a:p>
            <a:pPr marL="0" indent="0">
              <a:buNone/>
            </a:pPr>
            <a:endParaRPr lang="en-US" sz="2400" dirty="0"/>
          </a:p>
        </p:txBody>
      </p:sp>
    </p:spTree>
    <p:extLst>
      <p:ext uri="{BB962C8B-B14F-4D97-AF65-F5344CB8AC3E}">
        <p14:creationId xmlns:p14="http://schemas.microsoft.com/office/powerpoint/2010/main" val="1926636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7357" y="274786"/>
            <a:ext cx="8503920" cy="655027"/>
          </a:xfrm>
        </p:spPr>
        <p:txBody>
          <a:bodyPr/>
          <a:lstStyle/>
          <a:p>
            <a:r>
              <a:rPr lang="en-US" dirty="0"/>
              <a:t>Applicability of policy 126</a:t>
            </a:r>
          </a:p>
        </p:txBody>
      </p:sp>
      <p:sp>
        <p:nvSpPr>
          <p:cNvPr id="3" name="Text Placeholder 1"/>
          <p:cNvSpPr txBox="1">
            <a:spLocks/>
          </p:cNvSpPr>
          <p:nvPr/>
        </p:nvSpPr>
        <p:spPr>
          <a:xfrm>
            <a:off x="459945" y="1304144"/>
            <a:ext cx="8238744" cy="3839356"/>
          </a:xfrm>
          <a:prstGeom prst="rect">
            <a:avLst/>
          </a:prstGeom>
        </p:spPr>
        <p:txBody>
          <a:bodyPr/>
          <a:lstStyle>
            <a:lvl1pPr marL="308610" indent="-308610" algn="l" defTabSz="411480" rtl="0" eaLnBrk="1" latinLnBrk="0" hangingPunct="1">
              <a:spcBef>
                <a:spcPct val="20000"/>
              </a:spcBef>
              <a:buFont typeface="Arial"/>
              <a:buChar char="•"/>
              <a:defRPr sz="2880" kern="1200">
                <a:solidFill>
                  <a:schemeClr val="tx1"/>
                </a:solidFill>
                <a:latin typeface="FreightSans Pro Medium" panose="02000606030000020004" pitchFamily="50" charset="0"/>
                <a:ea typeface="+mn-ea"/>
                <a:cs typeface="+mn-cs"/>
              </a:defRPr>
            </a:lvl1pPr>
            <a:lvl2pPr marL="668655" indent="-257175" algn="l" defTabSz="411480" rtl="0" eaLnBrk="1" latinLnBrk="0" hangingPunct="1">
              <a:spcBef>
                <a:spcPct val="20000"/>
              </a:spcBef>
              <a:buFont typeface="Arial"/>
              <a:buChar char="–"/>
              <a:defRPr sz="2520" kern="1200">
                <a:solidFill>
                  <a:schemeClr val="tx1"/>
                </a:solidFill>
                <a:latin typeface="FreightSans Pro Medium" panose="02000606030000020004" pitchFamily="50" charset="0"/>
                <a:ea typeface="+mn-ea"/>
                <a:cs typeface="+mn-cs"/>
              </a:defRPr>
            </a:lvl2pPr>
            <a:lvl3pPr marL="1028700" indent="-205740" algn="l" defTabSz="411480" rtl="0" eaLnBrk="1" latinLnBrk="0" hangingPunct="1">
              <a:spcBef>
                <a:spcPct val="20000"/>
              </a:spcBef>
              <a:buFont typeface="Arial"/>
              <a:buChar char="•"/>
              <a:defRPr sz="2160" kern="1200">
                <a:solidFill>
                  <a:schemeClr val="tx1"/>
                </a:solidFill>
                <a:latin typeface="FreightSans Pro Medium" panose="02000606030000020004" pitchFamily="50" charset="0"/>
                <a:ea typeface="+mn-ea"/>
                <a:cs typeface="+mn-cs"/>
              </a:defRPr>
            </a:lvl3pPr>
            <a:lvl4pPr marL="144018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4pPr>
            <a:lvl5pPr marL="185166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a:lstStyle>
          <a:p>
            <a:pPr fontAlgn="base"/>
            <a:r>
              <a:rPr lang="en-US" sz="2000" dirty="0"/>
              <a:t>This policy applies to the presence of minors on University property in Cullowhee and any other instructional sites or facilities under the University’s operational control. This policy is consistent with and complementary to Policy 71 and UNC Policy 1300.10 Protection of Minors on Campus.</a:t>
            </a:r>
          </a:p>
          <a:p>
            <a:pPr fontAlgn="base"/>
            <a:endParaRPr lang="en-US" sz="2000" dirty="0"/>
          </a:p>
          <a:p>
            <a:pPr fontAlgn="base"/>
            <a:r>
              <a:rPr lang="en-US" sz="2000" dirty="0"/>
              <a:t>With the exception of the mandatory reporting requirements in section VII., below, this policy does not apply to students under the age of 18 who are enrolled or matriculated at the University, or who are enrolled in The Catamount School pursuant to N.C.G.S. llSC-238.50 </a:t>
            </a:r>
            <a:r>
              <a:rPr lang="en-US" sz="2000" i="1" dirty="0"/>
              <a:t>et seq.</a:t>
            </a:r>
            <a:endParaRPr lang="en-US" sz="2000" dirty="0"/>
          </a:p>
          <a:p>
            <a:pPr marL="0" indent="0">
              <a:buNone/>
            </a:pPr>
            <a:endParaRPr lang="en-US" sz="2400" dirty="0"/>
          </a:p>
        </p:txBody>
      </p:sp>
      <p:sp>
        <p:nvSpPr>
          <p:cNvPr id="4" name="Rectangle 3">
            <a:extLst>
              <a:ext uri="{FF2B5EF4-FFF2-40B4-BE49-F238E27FC236}">
                <a16:creationId xmlns:a16="http://schemas.microsoft.com/office/drawing/2014/main" id="{2F53A366-4BF7-9045-8F27-342602777173}"/>
              </a:ext>
            </a:extLst>
          </p:cNvPr>
          <p:cNvSpPr/>
          <p:nvPr/>
        </p:nvSpPr>
        <p:spPr>
          <a:xfrm>
            <a:off x="8147500" y="4516932"/>
            <a:ext cx="629275" cy="472502"/>
          </a:xfrm>
          <a:prstGeom prst="rect">
            <a:avLst/>
          </a:prstGeom>
        </p:spPr>
        <p:txBody>
          <a:bodyPr wrap="none">
            <a:spAutoFit/>
          </a:bodyPr>
          <a:lstStyle/>
          <a:p>
            <a:pPr defTabSz="914400">
              <a:lnSpc>
                <a:spcPts val="3400"/>
              </a:lnSpc>
            </a:pPr>
            <a:r>
              <a:rPr lang="en-US" sz="1600" cap="all" dirty="0">
                <a:solidFill>
                  <a:srgbClr val="6F27B6"/>
                </a:solidFill>
                <a:latin typeface="FreightSans Pro Semibold"/>
                <a:cs typeface="FreightSans Pro Semibold"/>
              </a:rPr>
              <a:t>126.II</a:t>
            </a:r>
          </a:p>
        </p:txBody>
      </p:sp>
    </p:spTree>
    <p:extLst>
      <p:ext uri="{BB962C8B-B14F-4D97-AF65-F5344CB8AC3E}">
        <p14:creationId xmlns:p14="http://schemas.microsoft.com/office/powerpoint/2010/main" val="494187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7357" y="274786"/>
            <a:ext cx="8503920" cy="655027"/>
          </a:xfrm>
        </p:spPr>
        <p:txBody>
          <a:bodyPr/>
          <a:lstStyle/>
          <a:p>
            <a:r>
              <a:rPr lang="en-US" dirty="0"/>
              <a:t>Applicability of policy 126</a:t>
            </a:r>
          </a:p>
        </p:txBody>
      </p:sp>
      <p:sp>
        <p:nvSpPr>
          <p:cNvPr id="3" name="Text Placeholder 1"/>
          <p:cNvSpPr txBox="1">
            <a:spLocks/>
          </p:cNvSpPr>
          <p:nvPr/>
        </p:nvSpPr>
        <p:spPr>
          <a:xfrm>
            <a:off x="459945" y="1500692"/>
            <a:ext cx="8238744" cy="3211008"/>
          </a:xfrm>
          <a:prstGeom prst="rect">
            <a:avLst/>
          </a:prstGeom>
        </p:spPr>
        <p:txBody>
          <a:bodyPr/>
          <a:lstStyle>
            <a:lvl1pPr marL="308610" indent="-308610" algn="l" defTabSz="411480" rtl="0" eaLnBrk="1" latinLnBrk="0" hangingPunct="1">
              <a:spcBef>
                <a:spcPct val="20000"/>
              </a:spcBef>
              <a:buFont typeface="Arial"/>
              <a:buChar char="•"/>
              <a:defRPr sz="2880" kern="1200">
                <a:solidFill>
                  <a:schemeClr val="tx1"/>
                </a:solidFill>
                <a:latin typeface="FreightSans Pro Medium" panose="02000606030000020004" pitchFamily="50" charset="0"/>
                <a:ea typeface="+mn-ea"/>
                <a:cs typeface="+mn-cs"/>
              </a:defRPr>
            </a:lvl1pPr>
            <a:lvl2pPr marL="668655" indent="-257175" algn="l" defTabSz="411480" rtl="0" eaLnBrk="1" latinLnBrk="0" hangingPunct="1">
              <a:spcBef>
                <a:spcPct val="20000"/>
              </a:spcBef>
              <a:buFont typeface="Arial"/>
              <a:buChar char="–"/>
              <a:defRPr sz="2520" kern="1200">
                <a:solidFill>
                  <a:schemeClr val="tx1"/>
                </a:solidFill>
                <a:latin typeface="FreightSans Pro Medium" panose="02000606030000020004" pitchFamily="50" charset="0"/>
                <a:ea typeface="+mn-ea"/>
                <a:cs typeface="+mn-cs"/>
              </a:defRPr>
            </a:lvl2pPr>
            <a:lvl3pPr marL="1028700" indent="-205740" algn="l" defTabSz="411480" rtl="0" eaLnBrk="1" latinLnBrk="0" hangingPunct="1">
              <a:spcBef>
                <a:spcPct val="20000"/>
              </a:spcBef>
              <a:buFont typeface="Arial"/>
              <a:buChar char="•"/>
              <a:defRPr sz="2160" kern="1200">
                <a:solidFill>
                  <a:schemeClr val="tx1"/>
                </a:solidFill>
                <a:latin typeface="FreightSans Pro Medium" panose="02000606030000020004" pitchFamily="50" charset="0"/>
                <a:ea typeface="+mn-ea"/>
                <a:cs typeface="+mn-cs"/>
              </a:defRPr>
            </a:lvl3pPr>
            <a:lvl4pPr marL="144018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4pPr>
            <a:lvl5pPr marL="185166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a:lstStyle>
          <a:p>
            <a:r>
              <a:rPr lang="en-US" sz="2000" dirty="0"/>
              <a:t>All portions of the Policy apply to the protection of minors participating in programs sponsored by the University or held on University property, with the exception of students who are enrolled or matriculated at WCU (“enrolled students”). </a:t>
            </a:r>
          </a:p>
          <a:p>
            <a:pPr marL="0" indent="0">
              <a:buNone/>
            </a:pPr>
            <a:endParaRPr lang="en-US" sz="2000" dirty="0"/>
          </a:p>
          <a:p>
            <a:r>
              <a:rPr lang="en-US" sz="2000" dirty="0"/>
              <a:t>Enrolled students who are minors are covered by University policies applicable to students and applicable State laws involving the protection of minors and are not subject to the remaining requirements of this Policy.</a:t>
            </a:r>
          </a:p>
          <a:p>
            <a:pPr marL="0" indent="0">
              <a:buNone/>
            </a:pPr>
            <a:endParaRPr lang="en-US" dirty="0"/>
          </a:p>
          <a:p>
            <a:pPr marL="0" indent="0">
              <a:buNone/>
            </a:pPr>
            <a:endParaRPr lang="en-US" sz="2400" dirty="0"/>
          </a:p>
        </p:txBody>
      </p:sp>
      <p:sp>
        <p:nvSpPr>
          <p:cNvPr id="4" name="Rectangle 3">
            <a:extLst>
              <a:ext uri="{FF2B5EF4-FFF2-40B4-BE49-F238E27FC236}">
                <a16:creationId xmlns:a16="http://schemas.microsoft.com/office/drawing/2014/main" id="{CC7122A2-2CDF-7E46-8E2E-65C269442EE8}"/>
              </a:ext>
            </a:extLst>
          </p:cNvPr>
          <p:cNvSpPr/>
          <p:nvPr/>
        </p:nvSpPr>
        <p:spPr>
          <a:xfrm>
            <a:off x="8202002" y="4475449"/>
            <a:ext cx="629275" cy="472502"/>
          </a:xfrm>
          <a:prstGeom prst="rect">
            <a:avLst/>
          </a:prstGeom>
        </p:spPr>
        <p:txBody>
          <a:bodyPr wrap="none">
            <a:spAutoFit/>
          </a:bodyPr>
          <a:lstStyle/>
          <a:p>
            <a:pPr defTabSz="914400">
              <a:lnSpc>
                <a:spcPts val="3400"/>
              </a:lnSpc>
            </a:pPr>
            <a:r>
              <a:rPr lang="en-US" sz="1600" cap="all" dirty="0">
                <a:solidFill>
                  <a:srgbClr val="6F27B6"/>
                </a:solidFill>
                <a:latin typeface="FreightSans Pro Semibold"/>
                <a:cs typeface="FreightSans Pro Semibold"/>
              </a:rPr>
              <a:t>126.II</a:t>
            </a:r>
          </a:p>
        </p:txBody>
      </p:sp>
    </p:spTree>
    <p:extLst>
      <p:ext uri="{BB962C8B-B14F-4D97-AF65-F5344CB8AC3E}">
        <p14:creationId xmlns:p14="http://schemas.microsoft.com/office/powerpoint/2010/main" val="2578628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7357" y="274786"/>
            <a:ext cx="8503920" cy="655027"/>
          </a:xfrm>
        </p:spPr>
        <p:txBody>
          <a:bodyPr/>
          <a:lstStyle/>
          <a:p>
            <a:r>
              <a:rPr lang="en-US" dirty="0"/>
              <a:t>Duty to report</a:t>
            </a:r>
          </a:p>
        </p:txBody>
      </p:sp>
      <p:sp>
        <p:nvSpPr>
          <p:cNvPr id="3" name="Text Placeholder 1"/>
          <p:cNvSpPr txBox="1">
            <a:spLocks/>
          </p:cNvSpPr>
          <p:nvPr/>
        </p:nvSpPr>
        <p:spPr>
          <a:xfrm>
            <a:off x="459945" y="1500692"/>
            <a:ext cx="8238744" cy="3211008"/>
          </a:xfrm>
          <a:prstGeom prst="rect">
            <a:avLst/>
          </a:prstGeom>
        </p:spPr>
        <p:txBody>
          <a:bodyPr/>
          <a:lstStyle>
            <a:lvl1pPr marL="308610" indent="-308610" algn="l" defTabSz="411480" rtl="0" eaLnBrk="1" latinLnBrk="0" hangingPunct="1">
              <a:spcBef>
                <a:spcPct val="20000"/>
              </a:spcBef>
              <a:buFont typeface="Arial"/>
              <a:buChar char="•"/>
              <a:defRPr sz="2880" kern="1200">
                <a:solidFill>
                  <a:schemeClr val="tx1"/>
                </a:solidFill>
                <a:latin typeface="FreightSans Pro Medium" panose="02000606030000020004" pitchFamily="50" charset="0"/>
                <a:ea typeface="+mn-ea"/>
                <a:cs typeface="+mn-cs"/>
              </a:defRPr>
            </a:lvl1pPr>
            <a:lvl2pPr marL="668655" indent="-257175" algn="l" defTabSz="411480" rtl="0" eaLnBrk="1" latinLnBrk="0" hangingPunct="1">
              <a:spcBef>
                <a:spcPct val="20000"/>
              </a:spcBef>
              <a:buFont typeface="Arial"/>
              <a:buChar char="–"/>
              <a:defRPr sz="2520" kern="1200">
                <a:solidFill>
                  <a:schemeClr val="tx1"/>
                </a:solidFill>
                <a:latin typeface="FreightSans Pro Medium" panose="02000606030000020004" pitchFamily="50" charset="0"/>
                <a:ea typeface="+mn-ea"/>
                <a:cs typeface="+mn-cs"/>
              </a:defRPr>
            </a:lvl2pPr>
            <a:lvl3pPr marL="1028700" indent="-205740" algn="l" defTabSz="411480" rtl="0" eaLnBrk="1" latinLnBrk="0" hangingPunct="1">
              <a:spcBef>
                <a:spcPct val="20000"/>
              </a:spcBef>
              <a:buFont typeface="Arial"/>
              <a:buChar char="•"/>
              <a:defRPr sz="2160" kern="1200">
                <a:solidFill>
                  <a:schemeClr val="tx1"/>
                </a:solidFill>
                <a:latin typeface="FreightSans Pro Medium" panose="02000606030000020004" pitchFamily="50" charset="0"/>
                <a:ea typeface="+mn-ea"/>
                <a:cs typeface="+mn-cs"/>
              </a:defRPr>
            </a:lvl3pPr>
            <a:lvl4pPr marL="144018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4pPr>
            <a:lvl5pPr marL="185166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a:lstStyle>
          <a:p>
            <a:r>
              <a:rPr lang="en-US" sz="2000" dirty="0"/>
              <a:t>Both as a matter of University policy and North Carolina State law, any member of the University Community who reasonably suspects that a minor has been abused or neglected by a parent, guardian, caregiver, or staff member has an absolute obligation to report that suspicion to the appropriate local law enforcement County Department of Social Services (“DSS”). </a:t>
            </a:r>
          </a:p>
          <a:p>
            <a:endParaRPr lang="en-US" sz="2000" dirty="0"/>
          </a:p>
          <a:p>
            <a:r>
              <a:rPr lang="en-US" sz="2000" dirty="0"/>
              <a:t>The Jackson County (North Carolina) DSS and University Police are the appropriate contacts for incidents occurring on the University’s campus in Cullowhee, regardless of the residence of the minor involved. </a:t>
            </a:r>
          </a:p>
          <a:p>
            <a:pPr marL="0" indent="0">
              <a:buNone/>
            </a:pPr>
            <a:endParaRPr lang="en-US" dirty="0"/>
          </a:p>
          <a:p>
            <a:pPr marL="0" indent="0">
              <a:buNone/>
            </a:pPr>
            <a:endParaRPr lang="en-US" sz="2400" dirty="0"/>
          </a:p>
        </p:txBody>
      </p:sp>
      <p:sp>
        <p:nvSpPr>
          <p:cNvPr id="4" name="Rectangle 3">
            <a:extLst>
              <a:ext uri="{FF2B5EF4-FFF2-40B4-BE49-F238E27FC236}">
                <a16:creationId xmlns:a16="http://schemas.microsoft.com/office/drawing/2014/main" id="{6C6C77D3-21BF-434E-8433-0F9ACD3ABA2E}"/>
              </a:ext>
            </a:extLst>
          </p:cNvPr>
          <p:cNvSpPr/>
          <p:nvPr/>
        </p:nvSpPr>
        <p:spPr>
          <a:xfrm>
            <a:off x="8014912" y="4475449"/>
            <a:ext cx="738344" cy="472502"/>
          </a:xfrm>
          <a:prstGeom prst="rect">
            <a:avLst/>
          </a:prstGeom>
        </p:spPr>
        <p:txBody>
          <a:bodyPr wrap="none">
            <a:spAutoFit/>
          </a:bodyPr>
          <a:lstStyle/>
          <a:p>
            <a:pPr defTabSz="914400">
              <a:lnSpc>
                <a:spcPts val="3400"/>
              </a:lnSpc>
            </a:pPr>
            <a:r>
              <a:rPr lang="en-US" sz="1600" cap="all" dirty="0">
                <a:solidFill>
                  <a:srgbClr val="6F27B6"/>
                </a:solidFill>
                <a:latin typeface="FreightSans Pro Semibold"/>
                <a:cs typeface="FreightSans Pro Semibold"/>
              </a:rPr>
              <a:t>126.VII</a:t>
            </a:r>
          </a:p>
        </p:txBody>
      </p:sp>
    </p:spTree>
    <p:extLst>
      <p:ext uri="{BB962C8B-B14F-4D97-AF65-F5344CB8AC3E}">
        <p14:creationId xmlns:p14="http://schemas.microsoft.com/office/powerpoint/2010/main" val="1804411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7357" y="274786"/>
            <a:ext cx="8503920" cy="655027"/>
          </a:xfrm>
        </p:spPr>
        <p:txBody>
          <a:bodyPr/>
          <a:lstStyle/>
          <a:p>
            <a:r>
              <a:rPr lang="en-US" dirty="0"/>
              <a:t>Protection of reporting parties</a:t>
            </a:r>
          </a:p>
        </p:txBody>
      </p:sp>
      <p:sp>
        <p:nvSpPr>
          <p:cNvPr id="3" name="Text Placeholder 1"/>
          <p:cNvSpPr txBox="1">
            <a:spLocks/>
          </p:cNvSpPr>
          <p:nvPr/>
        </p:nvSpPr>
        <p:spPr>
          <a:xfrm>
            <a:off x="459945" y="1500692"/>
            <a:ext cx="8238744" cy="3211008"/>
          </a:xfrm>
          <a:prstGeom prst="rect">
            <a:avLst/>
          </a:prstGeom>
        </p:spPr>
        <p:txBody>
          <a:bodyPr/>
          <a:lstStyle>
            <a:lvl1pPr marL="308610" indent="-308610" algn="l" defTabSz="411480" rtl="0" eaLnBrk="1" latinLnBrk="0" hangingPunct="1">
              <a:spcBef>
                <a:spcPct val="20000"/>
              </a:spcBef>
              <a:buFont typeface="Arial"/>
              <a:buChar char="•"/>
              <a:defRPr sz="2880" kern="1200">
                <a:solidFill>
                  <a:schemeClr val="tx1"/>
                </a:solidFill>
                <a:latin typeface="FreightSans Pro Medium" panose="02000606030000020004" pitchFamily="50" charset="0"/>
                <a:ea typeface="+mn-ea"/>
                <a:cs typeface="+mn-cs"/>
              </a:defRPr>
            </a:lvl1pPr>
            <a:lvl2pPr marL="668655" indent="-257175" algn="l" defTabSz="411480" rtl="0" eaLnBrk="1" latinLnBrk="0" hangingPunct="1">
              <a:spcBef>
                <a:spcPct val="20000"/>
              </a:spcBef>
              <a:buFont typeface="Arial"/>
              <a:buChar char="–"/>
              <a:defRPr sz="2520" kern="1200">
                <a:solidFill>
                  <a:schemeClr val="tx1"/>
                </a:solidFill>
                <a:latin typeface="FreightSans Pro Medium" panose="02000606030000020004" pitchFamily="50" charset="0"/>
                <a:ea typeface="+mn-ea"/>
                <a:cs typeface="+mn-cs"/>
              </a:defRPr>
            </a:lvl2pPr>
            <a:lvl3pPr marL="1028700" indent="-205740" algn="l" defTabSz="411480" rtl="0" eaLnBrk="1" latinLnBrk="0" hangingPunct="1">
              <a:spcBef>
                <a:spcPct val="20000"/>
              </a:spcBef>
              <a:buFont typeface="Arial"/>
              <a:buChar char="•"/>
              <a:defRPr sz="2160" kern="1200">
                <a:solidFill>
                  <a:schemeClr val="tx1"/>
                </a:solidFill>
                <a:latin typeface="FreightSans Pro Medium" panose="02000606030000020004" pitchFamily="50" charset="0"/>
                <a:ea typeface="+mn-ea"/>
                <a:cs typeface="+mn-cs"/>
              </a:defRPr>
            </a:lvl3pPr>
            <a:lvl4pPr marL="144018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4pPr>
            <a:lvl5pPr marL="185166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a:lstStyle>
          <a:p>
            <a:pPr defTabSz="914400"/>
            <a:r>
              <a:rPr lang="en-US" sz="2000" b="1" dirty="0">
                <a:latin typeface="FreightSans Pro Book" panose="02000606030000020004" pitchFamily="2" charset="0"/>
              </a:rPr>
              <a:t>Individuals reporting inappropriate conduct or suspected inappropriate conduct in good faith are protected under North Carolina law from criminal and civil liability for making the report. </a:t>
            </a:r>
          </a:p>
          <a:p>
            <a:pPr defTabSz="914400"/>
            <a:endParaRPr lang="en-US" sz="2000" b="1" dirty="0">
              <a:latin typeface="FreightSans Pro Book" panose="02000606030000020004" pitchFamily="2" charset="0"/>
            </a:endParaRPr>
          </a:p>
          <a:p>
            <a:pPr defTabSz="914400"/>
            <a:r>
              <a:rPr lang="en-US" sz="2000" b="1" dirty="0">
                <a:latin typeface="FreightSans Pro Book" panose="02000606030000020004" pitchFamily="2" charset="0"/>
              </a:rPr>
              <a:t>Furthermore, it is the policy of the University that a good-faith report of suspected abuse or neglect must not be retaliated against in the terms and conditions of employment or educational program</a:t>
            </a:r>
            <a:endParaRPr lang="en-US" sz="3200" b="1" dirty="0">
              <a:latin typeface="FreightSans Pro Book" panose="02000606030000020004" pitchFamily="2" charset="0"/>
              <a:cs typeface="FreightSans Pro Semibold"/>
            </a:endParaRPr>
          </a:p>
          <a:p>
            <a:pPr marL="0" indent="0">
              <a:buNone/>
            </a:pPr>
            <a:endParaRPr lang="en-US" dirty="0"/>
          </a:p>
          <a:p>
            <a:pPr marL="0" indent="0">
              <a:buNone/>
            </a:pPr>
            <a:endParaRPr lang="en-US" sz="2400" dirty="0"/>
          </a:p>
        </p:txBody>
      </p:sp>
      <p:sp>
        <p:nvSpPr>
          <p:cNvPr id="4" name="Rectangle 3">
            <a:extLst>
              <a:ext uri="{FF2B5EF4-FFF2-40B4-BE49-F238E27FC236}">
                <a16:creationId xmlns:a16="http://schemas.microsoft.com/office/drawing/2014/main" id="{2F2BB81A-29DE-C044-8D0B-B77F0AB20A59}"/>
              </a:ext>
            </a:extLst>
          </p:cNvPr>
          <p:cNvSpPr/>
          <p:nvPr/>
        </p:nvSpPr>
        <p:spPr>
          <a:xfrm>
            <a:off x="7755161" y="4504232"/>
            <a:ext cx="1076116" cy="472502"/>
          </a:xfrm>
          <a:prstGeom prst="rect">
            <a:avLst/>
          </a:prstGeom>
        </p:spPr>
        <p:txBody>
          <a:bodyPr wrap="square">
            <a:spAutoFit/>
          </a:bodyPr>
          <a:lstStyle/>
          <a:p>
            <a:pPr defTabSz="914400">
              <a:lnSpc>
                <a:spcPts val="3400"/>
              </a:lnSpc>
            </a:pPr>
            <a:r>
              <a:rPr lang="en-US" sz="1600" cap="all" dirty="0">
                <a:solidFill>
                  <a:srgbClr val="6F27B6"/>
                </a:solidFill>
                <a:latin typeface="FreightSans Pro Semibold"/>
                <a:cs typeface="FreightSans Pro Semibold"/>
              </a:rPr>
              <a:t>126.VII</a:t>
            </a:r>
          </a:p>
        </p:txBody>
      </p:sp>
    </p:spTree>
    <p:extLst>
      <p:ext uri="{BB962C8B-B14F-4D97-AF65-F5344CB8AC3E}">
        <p14:creationId xmlns:p14="http://schemas.microsoft.com/office/powerpoint/2010/main" val="2144227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7357" y="274786"/>
            <a:ext cx="8503920" cy="655027"/>
          </a:xfrm>
        </p:spPr>
        <p:txBody>
          <a:bodyPr/>
          <a:lstStyle/>
          <a:p>
            <a:r>
              <a:rPr lang="en-US" dirty="0"/>
              <a:t>Covered Programs</a:t>
            </a:r>
          </a:p>
        </p:txBody>
      </p:sp>
      <p:sp>
        <p:nvSpPr>
          <p:cNvPr id="3" name="Text Placeholder 1"/>
          <p:cNvSpPr txBox="1">
            <a:spLocks/>
          </p:cNvSpPr>
          <p:nvPr/>
        </p:nvSpPr>
        <p:spPr>
          <a:xfrm>
            <a:off x="459945" y="1500692"/>
            <a:ext cx="8238744" cy="3476042"/>
          </a:xfrm>
          <a:prstGeom prst="rect">
            <a:avLst/>
          </a:prstGeom>
        </p:spPr>
        <p:txBody>
          <a:bodyPr/>
          <a:lstStyle>
            <a:lvl1pPr marL="308610" indent="-308610" algn="l" defTabSz="411480" rtl="0" eaLnBrk="1" latinLnBrk="0" hangingPunct="1">
              <a:spcBef>
                <a:spcPct val="20000"/>
              </a:spcBef>
              <a:buFont typeface="Arial"/>
              <a:buChar char="•"/>
              <a:defRPr sz="2880" kern="1200">
                <a:solidFill>
                  <a:schemeClr val="tx1"/>
                </a:solidFill>
                <a:latin typeface="FreightSans Pro Medium" panose="02000606030000020004" pitchFamily="50" charset="0"/>
                <a:ea typeface="+mn-ea"/>
                <a:cs typeface="+mn-cs"/>
              </a:defRPr>
            </a:lvl1pPr>
            <a:lvl2pPr marL="668655" indent="-257175" algn="l" defTabSz="411480" rtl="0" eaLnBrk="1" latinLnBrk="0" hangingPunct="1">
              <a:spcBef>
                <a:spcPct val="20000"/>
              </a:spcBef>
              <a:buFont typeface="Arial"/>
              <a:buChar char="–"/>
              <a:defRPr sz="2520" kern="1200">
                <a:solidFill>
                  <a:schemeClr val="tx1"/>
                </a:solidFill>
                <a:latin typeface="FreightSans Pro Medium" panose="02000606030000020004" pitchFamily="50" charset="0"/>
                <a:ea typeface="+mn-ea"/>
                <a:cs typeface="+mn-cs"/>
              </a:defRPr>
            </a:lvl2pPr>
            <a:lvl3pPr marL="1028700" indent="-205740" algn="l" defTabSz="411480" rtl="0" eaLnBrk="1" latinLnBrk="0" hangingPunct="1">
              <a:spcBef>
                <a:spcPct val="20000"/>
              </a:spcBef>
              <a:buFont typeface="Arial"/>
              <a:buChar char="•"/>
              <a:defRPr sz="2160" kern="1200">
                <a:solidFill>
                  <a:schemeClr val="tx1"/>
                </a:solidFill>
                <a:latin typeface="FreightSans Pro Medium" panose="02000606030000020004" pitchFamily="50" charset="0"/>
                <a:ea typeface="+mn-ea"/>
                <a:cs typeface="+mn-cs"/>
              </a:defRPr>
            </a:lvl3pPr>
            <a:lvl4pPr marL="144018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4pPr>
            <a:lvl5pPr marL="185166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a:lstStyle>
          <a:p>
            <a:pPr marL="0" indent="0" fontAlgn="base">
              <a:buNone/>
            </a:pPr>
            <a:r>
              <a:rPr lang="en-US" sz="2000" b="1" dirty="0"/>
              <a:t>Covered Programs </a:t>
            </a:r>
            <a:r>
              <a:rPr lang="en-US" sz="2000" dirty="0"/>
              <a:t>are activities or programs primarily serving or including minors and either:</a:t>
            </a:r>
          </a:p>
          <a:p>
            <a:pPr fontAlgn="base"/>
            <a:r>
              <a:rPr lang="en-US" sz="2000" dirty="0"/>
              <a:t>Conducted by the University, whether located on university property or elsewhere; or</a:t>
            </a:r>
          </a:p>
          <a:p>
            <a:pPr fontAlgn="base"/>
            <a:r>
              <a:rPr lang="en-US" sz="2000" dirty="0"/>
              <a:t>Conducted by a third-party individual or organization on university property.</a:t>
            </a:r>
          </a:p>
          <a:p>
            <a:pPr fontAlgn="base"/>
            <a:endParaRPr lang="en-US" sz="2000" dirty="0"/>
          </a:p>
          <a:p>
            <a:pPr marL="0" indent="0">
              <a:buNone/>
            </a:pPr>
            <a:r>
              <a:rPr lang="en-US" sz="2000" dirty="0"/>
              <a:t>See WCU Policy 126 for details on the definition of Covered Programs.  After reviewing the policy, if you need further guidance please contract the Office of University Legal Counsel. </a:t>
            </a:r>
          </a:p>
        </p:txBody>
      </p:sp>
      <p:sp>
        <p:nvSpPr>
          <p:cNvPr id="4" name="Rectangle 3">
            <a:extLst>
              <a:ext uri="{FF2B5EF4-FFF2-40B4-BE49-F238E27FC236}">
                <a16:creationId xmlns:a16="http://schemas.microsoft.com/office/drawing/2014/main" id="{163FB7B0-15BA-8548-84AA-5AA27E5837D5}"/>
              </a:ext>
            </a:extLst>
          </p:cNvPr>
          <p:cNvSpPr/>
          <p:nvPr/>
        </p:nvSpPr>
        <p:spPr>
          <a:xfrm>
            <a:off x="8147500" y="4504232"/>
            <a:ext cx="683777" cy="472502"/>
          </a:xfrm>
          <a:prstGeom prst="rect">
            <a:avLst/>
          </a:prstGeom>
        </p:spPr>
        <p:txBody>
          <a:bodyPr wrap="none">
            <a:spAutoFit/>
          </a:bodyPr>
          <a:lstStyle/>
          <a:p>
            <a:pPr defTabSz="914400">
              <a:lnSpc>
                <a:spcPts val="3400"/>
              </a:lnSpc>
            </a:pPr>
            <a:r>
              <a:rPr lang="en-US" sz="1600" cap="all" dirty="0">
                <a:solidFill>
                  <a:srgbClr val="6F27B6"/>
                </a:solidFill>
                <a:latin typeface="FreightSans Pro Semibold"/>
                <a:cs typeface="FreightSans Pro Semibold"/>
              </a:rPr>
              <a:t>126.III</a:t>
            </a:r>
          </a:p>
        </p:txBody>
      </p:sp>
    </p:spTree>
    <p:extLst>
      <p:ext uri="{BB962C8B-B14F-4D97-AF65-F5344CB8AC3E}">
        <p14:creationId xmlns:p14="http://schemas.microsoft.com/office/powerpoint/2010/main" val="1540825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7357" y="274786"/>
            <a:ext cx="8503920" cy="655027"/>
          </a:xfrm>
        </p:spPr>
        <p:txBody>
          <a:bodyPr/>
          <a:lstStyle/>
          <a:p>
            <a:r>
              <a:rPr lang="en-US" dirty="0"/>
              <a:t>Covered Programs: Who are Minors?</a:t>
            </a:r>
          </a:p>
        </p:txBody>
      </p:sp>
      <p:sp>
        <p:nvSpPr>
          <p:cNvPr id="3" name="Text Placeholder 1"/>
          <p:cNvSpPr txBox="1">
            <a:spLocks/>
          </p:cNvSpPr>
          <p:nvPr/>
        </p:nvSpPr>
        <p:spPr>
          <a:xfrm>
            <a:off x="459945" y="1500692"/>
            <a:ext cx="8238744" cy="3476042"/>
          </a:xfrm>
          <a:prstGeom prst="rect">
            <a:avLst/>
          </a:prstGeom>
        </p:spPr>
        <p:txBody>
          <a:bodyPr/>
          <a:lstStyle>
            <a:lvl1pPr marL="308610" indent="-308610" algn="l" defTabSz="411480" rtl="0" eaLnBrk="1" latinLnBrk="0" hangingPunct="1">
              <a:spcBef>
                <a:spcPct val="20000"/>
              </a:spcBef>
              <a:buFont typeface="Arial"/>
              <a:buChar char="•"/>
              <a:defRPr sz="2880" kern="1200">
                <a:solidFill>
                  <a:schemeClr val="tx1"/>
                </a:solidFill>
                <a:latin typeface="FreightSans Pro Medium" panose="02000606030000020004" pitchFamily="50" charset="0"/>
                <a:ea typeface="+mn-ea"/>
                <a:cs typeface="+mn-cs"/>
              </a:defRPr>
            </a:lvl1pPr>
            <a:lvl2pPr marL="668655" indent="-257175" algn="l" defTabSz="411480" rtl="0" eaLnBrk="1" latinLnBrk="0" hangingPunct="1">
              <a:spcBef>
                <a:spcPct val="20000"/>
              </a:spcBef>
              <a:buFont typeface="Arial"/>
              <a:buChar char="–"/>
              <a:defRPr sz="2520" kern="1200">
                <a:solidFill>
                  <a:schemeClr val="tx1"/>
                </a:solidFill>
                <a:latin typeface="FreightSans Pro Medium" panose="02000606030000020004" pitchFamily="50" charset="0"/>
                <a:ea typeface="+mn-ea"/>
                <a:cs typeface="+mn-cs"/>
              </a:defRPr>
            </a:lvl2pPr>
            <a:lvl3pPr marL="1028700" indent="-205740" algn="l" defTabSz="411480" rtl="0" eaLnBrk="1" latinLnBrk="0" hangingPunct="1">
              <a:spcBef>
                <a:spcPct val="20000"/>
              </a:spcBef>
              <a:buFont typeface="Arial"/>
              <a:buChar char="•"/>
              <a:defRPr sz="2160" kern="1200">
                <a:solidFill>
                  <a:schemeClr val="tx1"/>
                </a:solidFill>
                <a:latin typeface="FreightSans Pro Medium" panose="02000606030000020004" pitchFamily="50" charset="0"/>
                <a:ea typeface="+mn-ea"/>
                <a:cs typeface="+mn-cs"/>
              </a:defRPr>
            </a:lvl3pPr>
            <a:lvl4pPr marL="144018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4pPr>
            <a:lvl5pPr marL="185166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a:lstStyle>
          <a:p>
            <a:pPr marL="0" indent="0" fontAlgn="base">
              <a:buNone/>
            </a:pPr>
            <a:r>
              <a:rPr lang="en-US" sz="2000" b="1" dirty="0"/>
              <a:t>Minors</a:t>
            </a:r>
            <a:r>
              <a:rPr lang="en-US" sz="2000" dirty="0"/>
              <a:t> are defined as individuals who are younger than 18 years of age and are participating in a Covered Program. With the exception of the mandatory reporting requirements this policy does not apply to students under the age of 18 who are enrolled or matriculated at the University, or who are enrolled in The Catamount School pursuant to N.C.G.S. llSC-238.50 et seq.</a:t>
            </a:r>
          </a:p>
        </p:txBody>
      </p:sp>
      <p:sp>
        <p:nvSpPr>
          <p:cNvPr id="4" name="Rectangle 3">
            <a:extLst>
              <a:ext uri="{FF2B5EF4-FFF2-40B4-BE49-F238E27FC236}">
                <a16:creationId xmlns:a16="http://schemas.microsoft.com/office/drawing/2014/main" id="{8C436AD0-97D1-A24E-8690-29B05876E33D}"/>
              </a:ext>
            </a:extLst>
          </p:cNvPr>
          <p:cNvSpPr/>
          <p:nvPr/>
        </p:nvSpPr>
        <p:spPr>
          <a:xfrm>
            <a:off x="7755161" y="4504232"/>
            <a:ext cx="683777" cy="472502"/>
          </a:xfrm>
          <a:prstGeom prst="rect">
            <a:avLst/>
          </a:prstGeom>
        </p:spPr>
        <p:txBody>
          <a:bodyPr wrap="none">
            <a:spAutoFit/>
          </a:bodyPr>
          <a:lstStyle/>
          <a:p>
            <a:pPr defTabSz="914400">
              <a:lnSpc>
                <a:spcPts val="3400"/>
              </a:lnSpc>
            </a:pPr>
            <a:r>
              <a:rPr lang="en-US" sz="1600" cap="all" dirty="0">
                <a:solidFill>
                  <a:srgbClr val="6F27B6"/>
                </a:solidFill>
                <a:latin typeface="FreightSans Pro Semibold"/>
                <a:cs typeface="FreightSans Pro Semibold"/>
              </a:rPr>
              <a:t>126.III</a:t>
            </a:r>
          </a:p>
        </p:txBody>
      </p:sp>
    </p:spTree>
    <p:extLst>
      <p:ext uri="{BB962C8B-B14F-4D97-AF65-F5344CB8AC3E}">
        <p14:creationId xmlns:p14="http://schemas.microsoft.com/office/powerpoint/2010/main" val="185167100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F1E80"/>
        </a:solidFill>
        <a:ln>
          <a:noFill/>
        </a:ln>
        <a:effectLst/>
      </a:spPr>
      <a:bodyPr rtlCol="0"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ln w="12700">
          <a:solidFill>
            <a:schemeClr val="tx1">
              <a:alpha val="30000"/>
            </a:schemeClr>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0" marR="0" indent="0" algn="l" defTabSz="914400" rtl="0" eaLnBrk="1" fontAlgn="auto" latinLnBrk="0" hangingPunct="1">
          <a:lnSpc>
            <a:spcPts val="3400"/>
          </a:lnSpc>
          <a:spcBef>
            <a:spcPts val="0"/>
          </a:spcBef>
          <a:spcAft>
            <a:spcPts val="0"/>
          </a:spcAft>
          <a:buClrTx/>
          <a:buSzTx/>
          <a:buFontTx/>
          <a:buNone/>
          <a:tabLst/>
          <a:defRPr kumimoji="0" sz="2000" b="0" i="0" u="none" strike="noStrike" kern="1200" cap="all" spc="0" normalizeH="0" baseline="0" noProof="0" dirty="0" smtClean="0">
            <a:ln>
              <a:noFill/>
            </a:ln>
            <a:solidFill>
              <a:prstClr val="white"/>
            </a:solidFill>
            <a:effectLst/>
            <a:uLnTx/>
            <a:uFillTx/>
            <a:latin typeface="FreightSans Pro Semibold"/>
            <a:ea typeface="+mn-ea"/>
            <a:cs typeface="FreightSans Pro Semibold"/>
          </a:defRPr>
        </a:defPPr>
      </a:lstStyle>
    </a:txDef>
  </a:objectDefaults>
  <a:extraClrSchemeLst/>
  <a:extLst>
    <a:ext uri="{05A4C25C-085E-4340-85A3-A5531E510DB2}">
      <thm15:themeFamily xmlns:thm15="http://schemas.microsoft.com/office/thememl/2012/main" name="PowerPoint is amazing1.potx" id="{590B367D-C7D1-47B9-82AE-D038F54B52B7}" vid="{757DA012-2E8B-4D42-9165-9431CF50D7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915</TotalTime>
  <Words>1681</Words>
  <Application>Microsoft Office PowerPoint</Application>
  <PresentationFormat>On-screen Show (16:9)</PresentationFormat>
  <Paragraphs>135</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FreightMacro Pro Semibold</vt:lpstr>
      <vt:lpstr>FreightSans Pro Book</vt:lpstr>
      <vt:lpstr>FreightSans Pro Medium</vt:lpstr>
      <vt:lpstr>FreightSans Pro Semibold</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Brandon Dehart</dc:creator>
  <cp:keywords/>
  <dc:description/>
  <cp:lastModifiedBy>Shelly Fulk</cp:lastModifiedBy>
  <cp:revision>80</cp:revision>
  <dcterms:created xsi:type="dcterms:W3CDTF">2018-04-12T17:37:06Z</dcterms:created>
  <dcterms:modified xsi:type="dcterms:W3CDTF">2020-09-28T20:44:27Z</dcterms:modified>
  <cp:category/>
</cp:coreProperties>
</file>