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89" r:id="rId2"/>
  </p:sldMasterIdLst>
  <p:notesMasterIdLst>
    <p:notesMasterId r:id="rId12"/>
  </p:notesMasterIdLst>
  <p:sldIdLst>
    <p:sldId id="301" r:id="rId3"/>
    <p:sldId id="336" r:id="rId4"/>
    <p:sldId id="335" r:id="rId5"/>
    <p:sldId id="341" r:id="rId6"/>
    <p:sldId id="339" r:id="rId7"/>
    <p:sldId id="337" r:id="rId8"/>
    <p:sldId id="320" r:id="rId9"/>
    <p:sldId id="340" r:id="rId10"/>
    <p:sldId id="309" r:id="rId11"/>
  </p:sldIdLst>
  <p:sldSz cx="9144000" cy="5143500" type="screen16x9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6">
          <p15:clr>
            <a:srgbClr val="A4A3A4"/>
          </p15:clr>
        </p15:guide>
        <p15:guide id="2" pos="321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edith Whitfield" initials="MW" lastIdx="1" clrIdx="0">
    <p:extLst>
      <p:ext uri="{19B8F6BF-5375-455C-9EA6-DF929625EA0E}">
        <p15:presenceInfo xmlns:p15="http://schemas.microsoft.com/office/powerpoint/2012/main" userId="S::mcwhitfield@wcu.edu::8e924399-bb99-4a03-80bb-f667954476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1E84"/>
    <a:srgbClr val="5E2399"/>
    <a:srgbClr val="5A2193"/>
    <a:srgbClr val="4F1E80"/>
    <a:srgbClr val="541E8A"/>
    <a:srgbClr val="551F8B"/>
    <a:srgbClr val="531D8D"/>
    <a:srgbClr val="501D85"/>
    <a:srgbClr val="531F88"/>
    <a:srgbClr val="6F27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81" autoAdjust="0"/>
    <p:restoredTop sz="94334" autoAdjust="0"/>
  </p:normalViewPr>
  <p:slideViewPr>
    <p:cSldViewPr snapToGrid="0">
      <p:cViewPr varScale="1">
        <p:scale>
          <a:sx n="92" d="100"/>
          <a:sy n="92" d="100"/>
        </p:scale>
        <p:origin x="64" y="112"/>
      </p:cViewPr>
      <p:guideLst>
        <p:guide orient="horz" pos="1616"/>
        <p:guide pos="32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63993-89CB-7745-915D-7E0FED36898F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CF954-78B6-D648-A93C-8D94A6C3B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68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CF954-78B6-D648-A93C-8D94A6C3B2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91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U Logo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A27A91F-189A-46E9-9943-A7BBC067091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4F1E8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92A844-53FE-45F3-A2FA-C1C52A523E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0" y="1972598"/>
            <a:ext cx="3429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50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1520190"/>
          </a:xfrm>
          <a:prstGeom prst="rect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0" y="1868119"/>
            <a:ext cx="0" cy="2731770"/>
          </a:xfrm>
          <a:prstGeom prst="line">
            <a:avLst/>
          </a:prstGeom>
          <a:ln w="12700">
            <a:solidFill>
              <a:schemeClr val="tx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278900"/>
            <a:ext cx="8503920" cy="962390"/>
          </a:xfrm>
        </p:spPr>
        <p:txBody>
          <a:bodyPr anchor="ctr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lang="en-US" sz="3060" kern="1200" cap="all" dirty="0">
                <a:solidFill>
                  <a:schemeClr val="bg1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This is a spot for a title that is long enough for two lines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65761" y="1868120"/>
            <a:ext cx="3890915" cy="2600554"/>
          </a:xfrm>
        </p:spPr>
        <p:txBody>
          <a:bodyPr numCol="2"/>
          <a:lstStyle>
            <a:lvl1pPr marL="0" indent="0" algn="l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 A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888671" y="1868120"/>
            <a:ext cx="3861936" cy="2600554"/>
          </a:xfrm>
        </p:spPr>
        <p:txBody>
          <a:bodyPr numCol="2"/>
          <a:lstStyle>
            <a:lvl1pPr marL="0" indent="0" algn="l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 B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10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Bulle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1520190"/>
          </a:xfrm>
          <a:prstGeom prst="rect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279806"/>
            <a:ext cx="8503920" cy="962390"/>
          </a:xfrm>
        </p:spPr>
        <p:txBody>
          <a:bodyPr anchor="ctr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lang="en-US" sz="3060" kern="1200" cap="all" dirty="0">
                <a:solidFill>
                  <a:schemeClr val="bg1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This is a spot for a title that is long enough for two lines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 flipH="1">
            <a:off x="3052795" y="1869271"/>
            <a:ext cx="13190" cy="2730618"/>
          </a:xfrm>
          <a:prstGeom prst="line">
            <a:avLst/>
          </a:prstGeom>
          <a:ln w="12700">
            <a:solidFill>
              <a:schemeClr val="tx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6088112" y="1869271"/>
            <a:ext cx="4395" cy="2730618"/>
          </a:xfrm>
          <a:prstGeom prst="line">
            <a:avLst/>
          </a:prstGeom>
          <a:ln w="12700">
            <a:solidFill>
              <a:schemeClr val="tx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65761" y="1868119"/>
            <a:ext cx="2351942" cy="2731770"/>
          </a:xfrm>
        </p:spPr>
        <p:txBody>
          <a:bodyPr numCol="1"/>
          <a:lstStyle>
            <a:lvl1pPr marL="0" indent="0" algn="l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 A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01077" y="1868119"/>
            <a:ext cx="2351942" cy="2731770"/>
          </a:xfrm>
        </p:spPr>
        <p:txBody>
          <a:bodyPr numCol="1"/>
          <a:lstStyle>
            <a:lvl1pPr marL="0" indent="0" algn="l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 B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427596" y="1868119"/>
            <a:ext cx="2351942" cy="2731770"/>
          </a:xfrm>
        </p:spPr>
        <p:txBody>
          <a:bodyPr numCol="1"/>
          <a:lstStyle>
            <a:lvl1pPr marL="0" indent="0" algn="l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 C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739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Bulle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36132" y="4413271"/>
            <a:ext cx="1244600" cy="508000"/>
          </a:xfrm>
          <a:prstGeom prst="rect">
            <a:avLst/>
          </a:prstGeom>
        </p:spPr>
      </p:pic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2865" y="1836497"/>
            <a:ext cx="8422633" cy="2435962"/>
          </a:xfrm>
        </p:spPr>
        <p:txBody>
          <a:bodyPr/>
          <a:lstStyle>
            <a:lvl1pPr marL="308610" indent="-30861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FreightSans Pro Medium"/>
                <a:ea typeface="+mn-ea"/>
                <a:cs typeface="FreightSans Pro Medium"/>
              </a:defRPr>
            </a:lvl1pPr>
          </a:lstStyle>
          <a:p>
            <a:pPr lvl="0"/>
            <a:r>
              <a:rPr lang="en-US" dirty="0" err="1"/>
              <a:t>Harum</a:t>
            </a:r>
            <a:r>
              <a:rPr lang="en-US" dirty="0"/>
              <a:t> </a:t>
            </a:r>
            <a:r>
              <a:rPr lang="en-US" dirty="0" err="1"/>
              <a:t>faccatis</a:t>
            </a:r>
            <a:r>
              <a:rPr lang="en-US" dirty="0"/>
              <a:t>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doluptia</a:t>
            </a:r>
            <a:r>
              <a:rPr lang="en-US" dirty="0"/>
              <a:t> </a:t>
            </a:r>
            <a:r>
              <a:rPr lang="en-US" dirty="0" err="1"/>
              <a:t>doloris</a:t>
            </a:r>
            <a:r>
              <a:rPr lang="en-US" dirty="0"/>
              <a:t> </a:t>
            </a:r>
            <a:r>
              <a:rPr lang="en-US" dirty="0" err="1"/>
              <a:t>quame</a:t>
            </a:r>
            <a:r>
              <a:rPr lang="en-US" dirty="0"/>
              <a:t> </a:t>
            </a:r>
            <a:r>
              <a:rPr lang="en-US" dirty="0" err="1"/>
              <a:t>ventibus</a:t>
            </a:r>
            <a:r>
              <a:rPr lang="en-US" dirty="0"/>
              <a:t> a </a:t>
            </a:r>
            <a:r>
              <a:rPr lang="en-US" dirty="0" err="1"/>
              <a:t>nosam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molupta</a:t>
            </a:r>
            <a:r>
              <a:rPr lang="en-US" dirty="0"/>
              <a:t> </a:t>
            </a:r>
            <a:r>
              <a:rPr lang="en-US" dirty="0" err="1"/>
              <a:t>tibust</a:t>
            </a:r>
            <a:r>
              <a:rPr lang="en-US" dirty="0"/>
              <a:t> hit </a:t>
            </a:r>
            <a:r>
              <a:rPr lang="en-US" dirty="0" err="1"/>
              <a:t>voluptae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verferspel</a:t>
            </a:r>
            <a:r>
              <a:rPr lang="en-US" dirty="0"/>
              <a:t> min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eriam</a:t>
            </a:r>
            <a:r>
              <a:rPr lang="en-US" dirty="0"/>
              <a:t>, </a:t>
            </a:r>
            <a:r>
              <a:rPr lang="en-US" dirty="0" err="1"/>
              <a:t>excerspitam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, </a:t>
            </a:r>
            <a:r>
              <a:rPr lang="en-US" dirty="0" err="1"/>
              <a:t>oditate</a:t>
            </a:r>
            <a:r>
              <a:rPr lang="en-US" dirty="0"/>
              <a:t> et, od </a:t>
            </a:r>
            <a:r>
              <a:rPr lang="en-US" dirty="0" err="1"/>
              <a:t>ulparum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quas</a:t>
            </a:r>
            <a:r>
              <a:rPr lang="en-US" dirty="0"/>
              <a:t> </a:t>
            </a:r>
            <a:r>
              <a:rPr lang="en-US" dirty="0" err="1"/>
              <a:t>simolut</a:t>
            </a:r>
            <a:r>
              <a:rPr lang="en-US" dirty="0"/>
              <a:t> rem qui </a:t>
            </a:r>
            <a:r>
              <a:rPr lang="en-US" dirty="0" err="1"/>
              <a:t>volorem</a:t>
            </a:r>
            <a:r>
              <a:rPr lang="en-US" dirty="0"/>
              <a:t> lam </a:t>
            </a:r>
            <a:r>
              <a:rPr lang="en-US" dirty="0" err="1"/>
              <a:t>voluptas</a:t>
            </a:r>
            <a:r>
              <a:rPr lang="en-US" dirty="0"/>
              <a:t> rem </a:t>
            </a:r>
            <a:r>
              <a:rPr lang="en-US" dirty="0" err="1"/>
              <a:t>faccatur</a:t>
            </a:r>
            <a:r>
              <a:rPr lang="en-US" dirty="0"/>
              <a:t>? </a:t>
            </a:r>
            <a:r>
              <a:rPr lang="en-US" dirty="0" err="1"/>
              <a:t>Unt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Aqui</a:t>
            </a:r>
            <a:r>
              <a:rPr lang="en-US" dirty="0"/>
              <a:t> </a:t>
            </a:r>
            <a:r>
              <a:rPr lang="en-US" dirty="0" err="1"/>
              <a:t>sam</a:t>
            </a:r>
            <a:r>
              <a:rPr lang="en-US" dirty="0"/>
              <a:t>, sit </a:t>
            </a:r>
            <a:r>
              <a:rPr lang="en-US" dirty="0" err="1"/>
              <a:t>quodi</a:t>
            </a:r>
            <a:r>
              <a:rPr lang="en-US" dirty="0"/>
              <a:t> omni </a:t>
            </a:r>
            <a:r>
              <a:rPr lang="en-US" dirty="0" err="1"/>
              <a:t>debis</a:t>
            </a:r>
            <a:r>
              <a:rPr lang="en-US" dirty="0"/>
              <a:t> </a:t>
            </a:r>
            <a:r>
              <a:rPr lang="en-US" dirty="0" err="1"/>
              <a:t>eaquam</a:t>
            </a:r>
            <a:r>
              <a:rPr lang="en-US" dirty="0"/>
              <a:t> lab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quias</a:t>
            </a:r>
            <a:r>
              <a:rPr lang="en-US" dirty="0"/>
              <a:t> </a:t>
            </a:r>
            <a:r>
              <a:rPr lang="en-US" dirty="0" err="1"/>
              <a:t>doluptium</a:t>
            </a:r>
            <a:r>
              <a:rPr lang="en-US" dirty="0"/>
              <a:t> </a:t>
            </a:r>
            <a:r>
              <a:rPr lang="en-US" dirty="0" err="1"/>
              <a:t>velliqu</a:t>
            </a:r>
            <a:r>
              <a:rPr lang="en-US" dirty="0"/>
              <a:t> </a:t>
            </a:r>
            <a:r>
              <a:rPr lang="en-US" dirty="0" err="1"/>
              <a:t>asimperro</a:t>
            </a:r>
            <a:r>
              <a:rPr lang="en-US" dirty="0"/>
              <a:t> mi, intis </a:t>
            </a:r>
            <a:r>
              <a:rPr lang="en-US" dirty="0" err="1"/>
              <a:t>autet</a:t>
            </a:r>
            <a:r>
              <a:rPr lang="en-US" dirty="0"/>
              <a:t> </a:t>
            </a:r>
            <a:r>
              <a:rPr lang="en-US" dirty="0" err="1"/>
              <a:t>volorum</a:t>
            </a:r>
            <a:r>
              <a:rPr lang="en-US" dirty="0"/>
              <a:t> </a:t>
            </a:r>
            <a:r>
              <a:rPr lang="en-US" dirty="0" err="1"/>
              <a:t>quistectem</a:t>
            </a:r>
            <a:r>
              <a:rPr lang="en-US" dirty="0"/>
              <a:t>. Et </a:t>
            </a:r>
            <a:r>
              <a:rPr lang="en-US" dirty="0" err="1"/>
              <a:t>resciis</a:t>
            </a:r>
            <a:r>
              <a:rPr lang="en-US" dirty="0"/>
              <a:t> </a:t>
            </a:r>
            <a:r>
              <a:rPr lang="en-US" dirty="0" err="1"/>
              <a:t>mo</a:t>
            </a:r>
            <a:r>
              <a:rPr lang="en-US" dirty="0"/>
              <a:t> </a:t>
            </a:r>
            <a:r>
              <a:rPr lang="en-US" dirty="0" err="1"/>
              <a:t>berchitet</a:t>
            </a:r>
            <a:r>
              <a:rPr lang="en-US" dirty="0"/>
              <a:t> </a:t>
            </a:r>
            <a:r>
              <a:rPr lang="en-US" dirty="0" err="1"/>
              <a:t>volorepudia</a:t>
            </a:r>
            <a:r>
              <a:rPr lang="en-US" dirty="0"/>
              <a:t> </a:t>
            </a:r>
            <a:r>
              <a:rPr lang="en-US" dirty="0" err="1"/>
              <a:t>nusande</a:t>
            </a:r>
            <a:r>
              <a:rPr lang="en-US" dirty="0"/>
              <a:t>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venimendae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doluptur</a:t>
            </a:r>
            <a:r>
              <a:rPr lang="en-US" dirty="0"/>
              <a:t> sim resto </a:t>
            </a:r>
            <a:r>
              <a:rPr lang="en-US" dirty="0" err="1"/>
              <a:t>eaquam</a:t>
            </a:r>
            <a:r>
              <a:rPr lang="en-US" dirty="0"/>
              <a:t> </a:t>
            </a:r>
            <a:r>
              <a:rPr lang="en-US" dirty="0" err="1"/>
              <a:t>enimin</a:t>
            </a:r>
            <a:r>
              <a:rPr lang="en-US" dirty="0"/>
              <a:t> et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et.</a:t>
            </a:r>
          </a:p>
          <a:p>
            <a:pPr lvl="0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1520190"/>
          </a:xfrm>
          <a:prstGeom prst="rect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279806"/>
            <a:ext cx="8503920" cy="962390"/>
          </a:xfrm>
        </p:spPr>
        <p:txBody>
          <a:bodyPr anchor="ctr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lang="en-US" sz="3060" kern="1200" cap="all" dirty="0">
                <a:solidFill>
                  <a:schemeClr val="bg1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This is a spot for a title that is long enough for two lines</a:t>
            </a:r>
          </a:p>
        </p:txBody>
      </p:sp>
    </p:spTree>
    <p:extLst>
      <p:ext uri="{BB962C8B-B14F-4D97-AF65-F5344CB8AC3E}">
        <p14:creationId xmlns:p14="http://schemas.microsoft.com/office/powerpoint/2010/main" val="541220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Bulle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2865" y="1836497"/>
            <a:ext cx="8422633" cy="2435962"/>
          </a:xfrm>
        </p:spPr>
        <p:txBody>
          <a:bodyPr/>
          <a:lstStyle>
            <a:lvl1pPr marL="308610" indent="-30861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FreightSans Pro Medium"/>
                <a:ea typeface="+mn-ea"/>
                <a:cs typeface="FreightSans Pro Medium"/>
              </a:defRPr>
            </a:lvl1pPr>
          </a:lstStyle>
          <a:p>
            <a:pPr lvl="0"/>
            <a:r>
              <a:rPr lang="en-US" dirty="0" err="1"/>
              <a:t>Harum</a:t>
            </a:r>
            <a:r>
              <a:rPr lang="en-US" dirty="0"/>
              <a:t> </a:t>
            </a:r>
            <a:r>
              <a:rPr lang="en-US" dirty="0" err="1"/>
              <a:t>faccatis</a:t>
            </a:r>
            <a:r>
              <a:rPr lang="en-US" dirty="0"/>
              <a:t>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doluptia</a:t>
            </a:r>
            <a:r>
              <a:rPr lang="en-US" dirty="0"/>
              <a:t> </a:t>
            </a:r>
            <a:r>
              <a:rPr lang="en-US" dirty="0" err="1"/>
              <a:t>doloris</a:t>
            </a:r>
            <a:r>
              <a:rPr lang="en-US" dirty="0"/>
              <a:t> </a:t>
            </a:r>
            <a:r>
              <a:rPr lang="en-US" dirty="0" err="1"/>
              <a:t>quame</a:t>
            </a:r>
            <a:r>
              <a:rPr lang="en-US" dirty="0"/>
              <a:t> </a:t>
            </a:r>
            <a:r>
              <a:rPr lang="en-US" dirty="0" err="1"/>
              <a:t>ventibus</a:t>
            </a:r>
            <a:r>
              <a:rPr lang="en-US" dirty="0"/>
              <a:t> a </a:t>
            </a:r>
            <a:r>
              <a:rPr lang="en-US" dirty="0" err="1"/>
              <a:t>nosam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molupta</a:t>
            </a:r>
            <a:r>
              <a:rPr lang="en-US" dirty="0"/>
              <a:t> </a:t>
            </a:r>
            <a:r>
              <a:rPr lang="en-US" dirty="0" err="1"/>
              <a:t>tibust</a:t>
            </a:r>
            <a:r>
              <a:rPr lang="en-US" dirty="0"/>
              <a:t> hit </a:t>
            </a:r>
            <a:r>
              <a:rPr lang="en-US" dirty="0" err="1"/>
              <a:t>voluptae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verferspel</a:t>
            </a:r>
            <a:r>
              <a:rPr lang="en-US" dirty="0"/>
              <a:t> min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eriam</a:t>
            </a:r>
            <a:r>
              <a:rPr lang="en-US" dirty="0"/>
              <a:t>, </a:t>
            </a:r>
            <a:r>
              <a:rPr lang="en-US" dirty="0" err="1"/>
              <a:t>excerspitam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, </a:t>
            </a:r>
            <a:r>
              <a:rPr lang="en-US" dirty="0" err="1"/>
              <a:t>oditate</a:t>
            </a:r>
            <a:r>
              <a:rPr lang="en-US" dirty="0"/>
              <a:t> et, od </a:t>
            </a:r>
            <a:r>
              <a:rPr lang="en-US" dirty="0" err="1"/>
              <a:t>ulparum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quas</a:t>
            </a:r>
            <a:r>
              <a:rPr lang="en-US" dirty="0"/>
              <a:t> </a:t>
            </a:r>
            <a:r>
              <a:rPr lang="en-US" dirty="0" err="1"/>
              <a:t>simolut</a:t>
            </a:r>
            <a:r>
              <a:rPr lang="en-US" dirty="0"/>
              <a:t> rem qui </a:t>
            </a:r>
            <a:r>
              <a:rPr lang="en-US" dirty="0" err="1"/>
              <a:t>volorem</a:t>
            </a:r>
            <a:r>
              <a:rPr lang="en-US" dirty="0"/>
              <a:t> lam </a:t>
            </a:r>
            <a:r>
              <a:rPr lang="en-US" dirty="0" err="1"/>
              <a:t>voluptas</a:t>
            </a:r>
            <a:r>
              <a:rPr lang="en-US" dirty="0"/>
              <a:t> rem </a:t>
            </a:r>
            <a:r>
              <a:rPr lang="en-US" dirty="0" err="1"/>
              <a:t>faccatur</a:t>
            </a:r>
            <a:r>
              <a:rPr lang="en-US" dirty="0"/>
              <a:t>? </a:t>
            </a:r>
            <a:r>
              <a:rPr lang="en-US" dirty="0" err="1"/>
              <a:t>Unt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Aqui</a:t>
            </a:r>
            <a:r>
              <a:rPr lang="en-US" dirty="0"/>
              <a:t> </a:t>
            </a:r>
            <a:r>
              <a:rPr lang="en-US" dirty="0" err="1"/>
              <a:t>sam</a:t>
            </a:r>
            <a:r>
              <a:rPr lang="en-US" dirty="0"/>
              <a:t>, sit </a:t>
            </a:r>
            <a:r>
              <a:rPr lang="en-US" dirty="0" err="1"/>
              <a:t>quodi</a:t>
            </a:r>
            <a:r>
              <a:rPr lang="en-US" dirty="0"/>
              <a:t> omni </a:t>
            </a:r>
            <a:r>
              <a:rPr lang="en-US" dirty="0" err="1"/>
              <a:t>debis</a:t>
            </a:r>
            <a:r>
              <a:rPr lang="en-US" dirty="0"/>
              <a:t> </a:t>
            </a:r>
            <a:r>
              <a:rPr lang="en-US" dirty="0" err="1"/>
              <a:t>eaquam</a:t>
            </a:r>
            <a:r>
              <a:rPr lang="en-US" dirty="0"/>
              <a:t> lab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quias</a:t>
            </a:r>
            <a:r>
              <a:rPr lang="en-US" dirty="0"/>
              <a:t> </a:t>
            </a:r>
            <a:r>
              <a:rPr lang="en-US" dirty="0" err="1"/>
              <a:t>doluptium</a:t>
            </a:r>
            <a:r>
              <a:rPr lang="en-US" dirty="0"/>
              <a:t> </a:t>
            </a:r>
            <a:r>
              <a:rPr lang="en-US" dirty="0" err="1"/>
              <a:t>velliqu</a:t>
            </a:r>
            <a:r>
              <a:rPr lang="en-US" dirty="0"/>
              <a:t> </a:t>
            </a:r>
            <a:r>
              <a:rPr lang="en-US" dirty="0" err="1"/>
              <a:t>asimperro</a:t>
            </a:r>
            <a:r>
              <a:rPr lang="en-US" dirty="0"/>
              <a:t> mi, intis </a:t>
            </a:r>
            <a:r>
              <a:rPr lang="en-US" dirty="0" err="1"/>
              <a:t>autet</a:t>
            </a:r>
            <a:r>
              <a:rPr lang="en-US" dirty="0"/>
              <a:t> </a:t>
            </a:r>
            <a:r>
              <a:rPr lang="en-US" dirty="0" err="1"/>
              <a:t>volorum</a:t>
            </a:r>
            <a:r>
              <a:rPr lang="en-US" dirty="0"/>
              <a:t> </a:t>
            </a:r>
            <a:r>
              <a:rPr lang="en-US" dirty="0" err="1"/>
              <a:t>quistectem</a:t>
            </a:r>
            <a:r>
              <a:rPr lang="en-US" dirty="0"/>
              <a:t>. Et </a:t>
            </a:r>
            <a:r>
              <a:rPr lang="en-US" dirty="0" err="1"/>
              <a:t>resciis</a:t>
            </a:r>
            <a:r>
              <a:rPr lang="en-US" dirty="0"/>
              <a:t> </a:t>
            </a:r>
            <a:r>
              <a:rPr lang="en-US" dirty="0" err="1"/>
              <a:t>mo</a:t>
            </a:r>
            <a:r>
              <a:rPr lang="en-US" dirty="0"/>
              <a:t> </a:t>
            </a:r>
            <a:r>
              <a:rPr lang="en-US" dirty="0" err="1"/>
              <a:t>berchitet</a:t>
            </a:r>
            <a:r>
              <a:rPr lang="en-US" dirty="0"/>
              <a:t> </a:t>
            </a:r>
            <a:r>
              <a:rPr lang="en-US" dirty="0" err="1"/>
              <a:t>volorepudia</a:t>
            </a:r>
            <a:r>
              <a:rPr lang="en-US" dirty="0"/>
              <a:t> </a:t>
            </a:r>
            <a:r>
              <a:rPr lang="en-US" dirty="0" err="1"/>
              <a:t>nusande</a:t>
            </a:r>
            <a:r>
              <a:rPr lang="en-US" dirty="0"/>
              <a:t>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venimendae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doluptur</a:t>
            </a:r>
            <a:r>
              <a:rPr lang="en-US" dirty="0"/>
              <a:t> sim resto </a:t>
            </a:r>
            <a:r>
              <a:rPr lang="en-US" dirty="0" err="1"/>
              <a:t>eaquam</a:t>
            </a:r>
            <a:r>
              <a:rPr lang="en-US" dirty="0"/>
              <a:t> </a:t>
            </a:r>
            <a:r>
              <a:rPr lang="en-US" dirty="0" err="1"/>
              <a:t>enimin</a:t>
            </a:r>
            <a:r>
              <a:rPr lang="en-US" dirty="0"/>
              <a:t> et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et.</a:t>
            </a:r>
          </a:p>
          <a:p>
            <a:pPr lvl="0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1520190"/>
          </a:xfrm>
          <a:prstGeom prst="rect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279806"/>
            <a:ext cx="8503920" cy="962390"/>
          </a:xfrm>
        </p:spPr>
        <p:txBody>
          <a:bodyPr anchor="ctr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lang="en-US" sz="3060" kern="1200" cap="all" dirty="0">
                <a:solidFill>
                  <a:schemeClr val="bg1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This is a spot for a title that is long enough for two lines</a:t>
            </a:r>
          </a:p>
        </p:txBody>
      </p:sp>
    </p:spTree>
    <p:extLst>
      <p:ext uri="{BB962C8B-B14F-4D97-AF65-F5344CB8AC3E}">
        <p14:creationId xmlns:p14="http://schemas.microsoft.com/office/powerpoint/2010/main" val="3619787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1520190"/>
          </a:xfrm>
          <a:prstGeom prst="rect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319812"/>
            <a:ext cx="8503920" cy="880567"/>
          </a:xfrm>
        </p:spPr>
        <p:txBody>
          <a:bodyPr anchor="ctr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lang="en-US" sz="3060" kern="1200" cap="all" baseline="0" dirty="0">
                <a:solidFill>
                  <a:schemeClr val="bg1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This is a spot for a title that is long enough for two lines</a:t>
            </a:r>
          </a:p>
        </p:txBody>
      </p:sp>
    </p:spTree>
    <p:extLst>
      <p:ext uri="{BB962C8B-B14F-4D97-AF65-F5344CB8AC3E}">
        <p14:creationId xmlns:p14="http://schemas.microsoft.com/office/powerpoint/2010/main" val="2321330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165860"/>
          </a:xfrm>
          <a:prstGeom prst="rect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255417"/>
            <a:ext cx="8503920" cy="655027"/>
          </a:xfrm>
        </p:spPr>
        <p:txBody>
          <a:bodyPr anchor="ctr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lang="en-US" sz="3060" kern="1200" cap="all" baseline="0" dirty="0">
                <a:solidFill>
                  <a:schemeClr val="bg1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This is a spot for a title</a:t>
            </a:r>
          </a:p>
        </p:txBody>
      </p:sp>
    </p:spTree>
    <p:extLst>
      <p:ext uri="{BB962C8B-B14F-4D97-AF65-F5344CB8AC3E}">
        <p14:creationId xmlns:p14="http://schemas.microsoft.com/office/powerpoint/2010/main" val="764982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20190"/>
          </a:xfrm>
          <a:prstGeom prst="rect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208767" y="1836718"/>
            <a:ext cx="0" cy="2823205"/>
          </a:xfrm>
          <a:prstGeom prst="line">
            <a:avLst/>
          </a:prstGeom>
          <a:ln w="12700">
            <a:solidFill>
              <a:schemeClr val="tx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593751" y="1858945"/>
            <a:ext cx="4996359" cy="2747166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65760" y="319812"/>
            <a:ext cx="8503920" cy="880567"/>
          </a:xfrm>
        </p:spPr>
        <p:txBody>
          <a:bodyPr anchor="ctr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lang="en-US" sz="3060" kern="1200" cap="all" baseline="0" dirty="0">
                <a:solidFill>
                  <a:schemeClr val="bg1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This is a spot for a title that is long enough for two lines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" y="1836718"/>
            <a:ext cx="2502262" cy="2731770"/>
          </a:xfrm>
        </p:spPr>
        <p:txBody>
          <a:bodyPr numCol="1"/>
          <a:lstStyle>
            <a:lvl1pPr marL="0" indent="0" algn="l">
              <a:buFont typeface="Arial" panose="020B0604020202020204" pitchFamily="34" charset="0"/>
              <a:buNone/>
              <a:defRPr lang="en-US" sz="1800" kern="1200" baseline="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853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W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20190"/>
          </a:xfrm>
          <a:prstGeom prst="rect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118521" y="1846385"/>
            <a:ext cx="0" cy="2945424"/>
          </a:xfrm>
          <a:prstGeom prst="line">
            <a:avLst/>
          </a:prstGeom>
          <a:ln w="12700">
            <a:solidFill>
              <a:schemeClr val="tx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65760" y="319812"/>
            <a:ext cx="8503920" cy="880567"/>
          </a:xfrm>
        </p:spPr>
        <p:txBody>
          <a:bodyPr anchor="ctr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lang="en-US" sz="3060" kern="1200" cap="all" baseline="0" dirty="0">
                <a:solidFill>
                  <a:schemeClr val="bg1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This is a spot for a title that is long enough for two lines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64332" y="1846384"/>
            <a:ext cx="2431256" cy="294542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41454" y="1846384"/>
            <a:ext cx="2351942" cy="2945424"/>
          </a:xfrm>
        </p:spPr>
        <p:txBody>
          <a:bodyPr numCol="1"/>
          <a:lstStyle>
            <a:lvl1pPr marL="0" indent="0" algn="l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 A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439261" y="1846384"/>
            <a:ext cx="2351942" cy="2939144"/>
          </a:xfrm>
        </p:spPr>
        <p:txBody>
          <a:bodyPr numCol="1"/>
          <a:lstStyle>
            <a:lvl1pPr marL="0" indent="0" algn="l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 B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116329" y="1846385"/>
            <a:ext cx="0" cy="2945424"/>
          </a:xfrm>
          <a:prstGeom prst="line">
            <a:avLst/>
          </a:prstGeom>
          <a:ln w="12700">
            <a:solidFill>
              <a:schemeClr val="tx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8" name="Rectangle 7"/>
          <p:cNvSpPr/>
          <p:nvPr userDrawn="1"/>
        </p:nvSpPr>
        <p:spPr>
          <a:xfrm>
            <a:off x="0" y="3086314"/>
            <a:ext cx="9144000" cy="420747"/>
          </a:xfrm>
          <a:prstGeom prst="rect">
            <a:avLst/>
          </a:prstGeom>
          <a:solidFill>
            <a:srgbClr val="BAA06D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3507535"/>
            <a:ext cx="9144000" cy="1645920"/>
          </a:xfrm>
          <a:prstGeom prst="rect">
            <a:avLst/>
          </a:prstGeom>
          <a:solidFill>
            <a:srgbClr val="4F1E80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265557" y="3600451"/>
            <a:ext cx="1928355" cy="254069"/>
          </a:xfrm>
        </p:spPr>
        <p:txBody>
          <a:bodyPr wrap="square" lIns="91440" rIns="91440" anchor="ctr" anchorCtr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cap="all" baseline="0">
                <a:solidFill>
                  <a:schemeClr val="bg1"/>
                </a:solidFill>
                <a:latin typeface="FreightSans Pro Semibold" panose="02000603040000020004" pitchFamily="50" charset="0"/>
              </a:defRPr>
            </a:lvl1pPr>
            <a:lvl2pPr marL="411480" indent="0"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Title One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261390" y="3942643"/>
            <a:ext cx="1928355" cy="111273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200" kern="1200" dirty="0" smtClean="0">
                <a:solidFill>
                  <a:schemeClr val="bg1"/>
                </a:solidFill>
                <a:latin typeface="FreightSans Pro Medium"/>
                <a:ea typeface="+mn-ea"/>
                <a:cs typeface="FreightSans Pro Medium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per </a:t>
            </a:r>
            <a:r>
              <a:rPr lang="en-US" dirty="0" err="1"/>
              <a:t>munere</a:t>
            </a:r>
            <a:r>
              <a:rPr lang="en-US" dirty="0"/>
              <a:t> </a:t>
            </a:r>
            <a:r>
              <a:rPr lang="en-US" dirty="0" err="1"/>
              <a:t>convenire</a:t>
            </a:r>
            <a:r>
              <a:rPr lang="en-US" dirty="0"/>
              <a:t> </a:t>
            </a:r>
            <a:r>
              <a:rPr lang="en-US" dirty="0" err="1"/>
              <a:t>incorrupte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, cum </a:t>
            </a:r>
            <a:r>
              <a:rPr lang="en-US" dirty="0" err="1"/>
              <a:t>oratio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reformidans</a:t>
            </a:r>
            <a:r>
              <a:rPr lang="en-US" dirty="0"/>
              <a:t> no, </a:t>
            </a:r>
            <a:r>
              <a:rPr lang="en-US" dirty="0" err="1"/>
              <a:t>dolorum</a:t>
            </a:r>
            <a:r>
              <a:rPr lang="en-US" dirty="0"/>
              <a:t> </a:t>
            </a:r>
            <a:r>
              <a:rPr lang="en-US" dirty="0" err="1"/>
              <a:t>interesset</a:t>
            </a:r>
            <a:r>
              <a:rPr lang="en-US" dirty="0"/>
              <a:t> pro id. 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470457" y="3600451"/>
            <a:ext cx="1928355" cy="254069"/>
          </a:xfrm>
        </p:spPr>
        <p:txBody>
          <a:bodyPr wrap="square" lIns="91440" rIns="91440" anchor="ctr" anchorCtr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cap="all" baseline="0">
                <a:solidFill>
                  <a:schemeClr val="bg1"/>
                </a:solidFill>
                <a:latin typeface="FreightSans Pro Semibold" panose="02000603040000020004" pitchFamily="50" charset="0"/>
              </a:defRPr>
            </a:lvl1pPr>
            <a:lvl2pPr marL="411480" indent="0"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Title Two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2466291" y="3942643"/>
            <a:ext cx="1928355" cy="111273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200" kern="1200" dirty="0" smtClean="0">
                <a:solidFill>
                  <a:schemeClr val="bg1"/>
                </a:solidFill>
                <a:latin typeface="FreightSans Pro Medium"/>
                <a:ea typeface="+mn-ea"/>
                <a:cs typeface="FreightSans Pro Medium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per </a:t>
            </a:r>
            <a:r>
              <a:rPr lang="en-US" dirty="0" err="1"/>
              <a:t>munere</a:t>
            </a:r>
            <a:r>
              <a:rPr lang="en-US" dirty="0"/>
              <a:t> </a:t>
            </a:r>
            <a:r>
              <a:rPr lang="en-US" dirty="0" err="1"/>
              <a:t>convenire</a:t>
            </a:r>
            <a:r>
              <a:rPr lang="en-US" dirty="0"/>
              <a:t> </a:t>
            </a:r>
            <a:r>
              <a:rPr lang="en-US" dirty="0" err="1"/>
              <a:t>incorrupte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, cum </a:t>
            </a:r>
            <a:r>
              <a:rPr lang="en-US" dirty="0" err="1"/>
              <a:t>oratio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reformidans</a:t>
            </a:r>
            <a:r>
              <a:rPr lang="en-US" dirty="0"/>
              <a:t> no, </a:t>
            </a:r>
            <a:r>
              <a:rPr lang="en-US" dirty="0" err="1"/>
              <a:t>dolorum</a:t>
            </a:r>
            <a:r>
              <a:rPr lang="en-US" dirty="0"/>
              <a:t> </a:t>
            </a:r>
            <a:r>
              <a:rPr lang="en-US" dirty="0" err="1"/>
              <a:t>interesset</a:t>
            </a:r>
            <a:r>
              <a:rPr lang="en-US" dirty="0"/>
              <a:t> pro id. 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4669792" y="3600451"/>
            <a:ext cx="1928355" cy="254069"/>
          </a:xfrm>
        </p:spPr>
        <p:txBody>
          <a:bodyPr wrap="square" lIns="91440" rIns="91440" anchor="ctr" anchorCtr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cap="all" baseline="0">
                <a:solidFill>
                  <a:schemeClr val="bg1"/>
                </a:solidFill>
                <a:latin typeface="FreightSans Pro Semibold" panose="02000603040000020004" pitchFamily="50" charset="0"/>
              </a:defRPr>
            </a:lvl1pPr>
            <a:lvl2pPr marL="411480" indent="0"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Title Three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665626" y="3942643"/>
            <a:ext cx="1928355" cy="111273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200" kern="1200" dirty="0" smtClean="0">
                <a:solidFill>
                  <a:schemeClr val="bg1"/>
                </a:solidFill>
                <a:latin typeface="FreightSans Pro Medium"/>
                <a:ea typeface="+mn-ea"/>
                <a:cs typeface="FreightSans Pro Medium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per </a:t>
            </a:r>
            <a:r>
              <a:rPr lang="en-US" dirty="0" err="1"/>
              <a:t>munere</a:t>
            </a:r>
            <a:r>
              <a:rPr lang="en-US" dirty="0"/>
              <a:t> </a:t>
            </a:r>
            <a:r>
              <a:rPr lang="en-US" dirty="0" err="1"/>
              <a:t>convenire</a:t>
            </a:r>
            <a:r>
              <a:rPr lang="en-US" dirty="0"/>
              <a:t> </a:t>
            </a:r>
            <a:r>
              <a:rPr lang="en-US" dirty="0" err="1"/>
              <a:t>incorrupte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, cum </a:t>
            </a:r>
            <a:r>
              <a:rPr lang="en-US" dirty="0" err="1"/>
              <a:t>oratio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reformidans</a:t>
            </a:r>
            <a:r>
              <a:rPr lang="en-US" dirty="0"/>
              <a:t> no, </a:t>
            </a:r>
            <a:r>
              <a:rPr lang="en-US" dirty="0" err="1"/>
              <a:t>dolorum</a:t>
            </a:r>
            <a:r>
              <a:rPr lang="en-US" dirty="0"/>
              <a:t> </a:t>
            </a:r>
            <a:r>
              <a:rPr lang="en-US" dirty="0" err="1"/>
              <a:t>interesset</a:t>
            </a:r>
            <a:r>
              <a:rPr lang="en-US" dirty="0"/>
              <a:t> pro id. 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6869127" y="3600451"/>
            <a:ext cx="1928355" cy="254069"/>
          </a:xfrm>
        </p:spPr>
        <p:txBody>
          <a:bodyPr wrap="square" lIns="91440" rIns="91440" anchor="ctr" anchorCtr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cap="all" baseline="0">
                <a:solidFill>
                  <a:schemeClr val="bg1"/>
                </a:solidFill>
                <a:latin typeface="FreightSans Pro Semibold" panose="02000603040000020004" pitchFamily="50" charset="0"/>
              </a:defRPr>
            </a:lvl1pPr>
            <a:lvl2pPr marL="411480" indent="0"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Title Four</a:t>
            </a:r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864961" y="3942643"/>
            <a:ext cx="1928355" cy="111273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200" kern="1200" dirty="0" smtClean="0">
                <a:solidFill>
                  <a:schemeClr val="bg1"/>
                </a:solidFill>
                <a:latin typeface="FreightSans Pro Medium"/>
                <a:ea typeface="+mn-ea"/>
                <a:cs typeface="FreightSans Pro Medium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per </a:t>
            </a:r>
            <a:r>
              <a:rPr lang="en-US" dirty="0" err="1"/>
              <a:t>munere</a:t>
            </a:r>
            <a:r>
              <a:rPr lang="en-US" dirty="0"/>
              <a:t> </a:t>
            </a:r>
            <a:r>
              <a:rPr lang="en-US" dirty="0" err="1"/>
              <a:t>convenire</a:t>
            </a:r>
            <a:r>
              <a:rPr lang="en-US" dirty="0"/>
              <a:t> </a:t>
            </a:r>
            <a:r>
              <a:rPr lang="en-US" dirty="0" err="1"/>
              <a:t>incorrupte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, cum </a:t>
            </a:r>
            <a:r>
              <a:rPr lang="en-US" dirty="0" err="1"/>
              <a:t>oratio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reformidans</a:t>
            </a:r>
            <a:r>
              <a:rPr lang="en-US" dirty="0"/>
              <a:t> no, </a:t>
            </a:r>
            <a:r>
              <a:rPr lang="en-US" dirty="0" err="1"/>
              <a:t>dolorum</a:t>
            </a:r>
            <a:r>
              <a:rPr lang="en-US" dirty="0"/>
              <a:t> </a:t>
            </a:r>
            <a:r>
              <a:rPr lang="en-US" dirty="0" err="1"/>
              <a:t>interesset</a:t>
            </a:r>
            <a:r>
              <a:rPr lang="en-US" dirty="0"/>
              <a:t> pro id.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265176" y="3111270"/>
            <a:ext cx="8566088" cy="370834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600">
                <a:solidFill>
                  <a:schemeClr val="bg1"/>
                </a:solidFill>
                <a:latin typeface="FreightSans Pro Semibold" panose="02000603040000020004" pitchFamily="50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75678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9144000" cy="304609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2988710"/>
            <a:ext cx="9144000" cy="518825"/>
          </a:xfrm>
          <a:prstGeom prst="rect">
            <a:avLst/>
          </a:prstGeom>
          <a:solidFill>
            <a:srgbClr val="BAA0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3507535"/>
            <a:ext cx="9144000" cy="1645920"/>
          </a:xfrm>
          <a:prstGeom prst="rect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265557" y="3600451"/>
            <a:ext cx="1928355" cy="254069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cap="all" baseline="0">
                <a:solidFill>
                  <a:schemeClr val="bg1"/>
                </a:solidFill>
                <a:latin typeface="FreightSans Pro Semibold" panose="02000603040000020004" pitchFamily="50" charset="0"/>
              </a:defRPr>
            </a:lvl1pPr>
            <a:lvl2pPr marL="411480" indent="0"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Title One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261390" y="3942643"/>
            <a:ext cx="1928355" cy="111273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200" kern="1200" dirty="0" smtClean="0">
                <a:solidFill>
                  <a:schemeClr val="bg1"/>
                </a:solidFill>
                <a:latin typeface="FreightSans Pro Medium"/>
                <a:ea typeface="+mn-ea"/>
                <a:cs typeface="FreightSans Pro Medium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per </a:t>
            </a:r>
            <a:r>
              <a:rPr lang="en-US" dirty="0" err="1"/>
              <a:t>munere</a:t>
            </a:r>
            <a:r>
              <a:rPr lang="en-US" dirty="0"/>
              <a:t> </a:t>
            </a:r>
            <a:r>
              <a:rPr lang="en-US" dirty="0" err="1"/>
              <a:t>convenire</a:t>
            </a:r>
            <a:r>
              <a:rPr lang="en-US" dirty="0"/>
              <a:t> </a:t>
            </a:r>
            <a:r>
              <a:rPr lang="en-US" dirty="0" err="1"/>
              <a:t>incorrupte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, cum </a:t>
            </a:r>
            <a:r>
              <a:rPr lang="en-US" dirty="0" err="1"/>
              <a:t>oratio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reformidans</a:t>
            </a:r>
            <a:r>
              <a:rPr lang="en-US" dirty="0"/>
              <a:t> no, </a:t>
            </a:r>
            <a:r>
              <a:rPr lang="en-US" dirty="0" err="1"/>
              <a:t>dolorum</a:t>
            </a:r>
            <a:r>
              <a:rPr lang="en-US" dirty="0"/>
              <a:t> </a:t>
            </a:r>
            <a:r>
              <a:rPr lang="en-US" dirty="0" err="1"/>
              <a:t>interesset</a:t>
            </a:r>
            <a:r>
              <a:rPr lang="en-US" dirty="0"/>
              <a:t> pro id. 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470457" y="3600451"/>
            <a:ext cx="1928355" cy="254069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cap="all" baseline="0">
                <a:solidFill>
                  <a:schemeClr val="bg1"/>
                </a:solidFill>
                <a:latin typeface="FreightSans Pro Semibold" panose="02000603040000020004" pitchFamily="50" charset="0"/>
              </a:defRPr>
            </a:lvl1pPr>
            <a:lvl2pPr marL="411480" indent="0"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Title Two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2466291" y="3942643"/>
            <a:ext cx="1928355" cy="111273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200" kern="1200" dirty="0" smtClean="0">
                <a:solidFill>
                  <a:schemeClr val="bg1"/>
                </a:solidFill>
                <a:latin typeface="FreightSans Pro Medium"/>
                <a:ea typeface="+mn-ea"/>
                <a:cs typeface="FreightSans Pro Medium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per </a:t>
            </a:r>
            <a:r>
              <a:rPr lang="en-US" dirty="0" err="1"/>
              <a:t>munere</a:t>
            </a:r>
            <a:r>
              <a:rPr lang="en-US" dirty="0"/>
              <a:t> </a:t>
            </a:r>
            <a:r>
              <a:rPr lang="en-US" dirty="0" err="1"/>
              <a:t>convenire</a:t>
            </a:r>
            <a:r>
              <a:rPr lang="en-US" dirty="0"/>
              <a:t> </a:t>
            </a:r>
            <a:r>
              <a:rPr lang="en-US" dirty="0" err="1"/>
              <a:t>incorrupte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, cum </a:t>
            </a:r>
            <a:r>
              <a:rPr lang="en-US" dirty="0" err="1"/>
              <a:t>oratio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reformidans</a:t>
            </a:r>
            <a:r>
              <a:rPr lang="en-US" dirty="0"/>
              <a:t> no, </a:t>
            </a:r>
            <a:r>
              <a:rPr lang="en-US" dirty="0" err="1"/>
              <a:t>dolorum</a:t>
            </a:r>
            <a:r>
              <a:rPr lang="en-US" dirty="0"/>
              <a:t> </a:t>
            </a:r>
            <a:r>
              <a:rPr lang="en-US" dirty="0" err="1"/>
              <a:t>interesset</a:t>
            </a:r>
            <a:r>
              <a:rPr lang="en-US" dirty="0"/>
              <a:t> pro id. 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4669792" y="3600451"/>
            <a:ext cx="1928355" cy="254069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cap="all" baseline="0">
                <a:solidFill>
                  <a:schemeClr val="bg1"/>
                </a:solidFill>
                <a:latin typeface="FreightSans Pro Semibold" panose="02000603040000020004" pitchFamily="50" charset="0"/>
              </a:defRPr>
            </a:lvl1pPr>
            <a:lvl2pPr marL="411480" indent="0"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Title Three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665626" y="3942643"/>
            <a:ext cx="1928355" cy="111273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200" kern="1200" dirty="0" smtClean="0">
                <a:solidFill>
                  <a:schemeClr val="bg1"/>
                </a:solidFill>
                <a:latin typeface="FreightSans Pro Medium"/>
                <a:ea typeface="+mn-ea"/>
                <a:cs typeface="FreightSans Pro Medium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per </a:t>
            </a:r>
            <a:r>
              <a:rPr lang="en-US" dirty="0" err="1"/>
              <a:t>munere</a:t>
            </a:r>
            <a:r>
              <a:rPr lang="en-US" dirty="0"/>
              <a:t> </a:t>
            </a:r>
            <a:r>
              <a:rPr lang="en-US" dirty="0" err="1"/>
              <a:t>convenire</a:t>
            </a:r>
            <a:r>
              <a:rPr lang="en-US" dirty="0"/>
              <a:t> </a:t>
            </a:r>
            <a:r>
              <a:rPr lang="en-US" dirty="0" err="1"/>
              <a:t>incorrupte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, cum </a:t>
            </a:r>
            <a:r>
              <a:rPr lang="en-US" dirty="0" err="1"/>
              <a:t>oratio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reformidans</a:t>
            </a:r>
            <a:r>
              <a:rPr lang="en-US" dirty="0"/>
              <a:t> no, </a:t>
            </a:r>
            <a:r>
              <a:rPr lang="en-US" dirty="0" err="1"/>
              <a:t>dolorum</a:t>
            </a:r>
            <a:r>
              <a:rPr lang="en-US" dirty="0"/>
              <a:t> </a:t>
            </a:r>
            <a:r>
              <a:rPr lang="en-US" dirty="0" err="1"/>
              <a:t>interesset</a:t>
            </a:r>
            <a:r>
              <a:rPr lang="en-US" dirty="0"/>
              <a:t> pro id. 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6869127" y="3600451"/>
            <a:ext cx="1928355" cy="254069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cap="all" baseline="0">
                <a:solidFill>
                  <a:schemeClr val="bg1"/>
                </a:solidFill>
                <a:latin typeface="FreightSans Pro Semibold" panose="02000603040000020004" pitchFamily="50" charset="0"/>
              </a:defRPr>
            </a:lvl1pPr>
            <a:lvl2pPr marL="411480" indent="0"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Title Four</a:t>
            </a:r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864961" y="3942643"/>
            <a:ext cx="1928355" cy="111273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200" kern="1200" dirty="0" smtClean="0">
                <a:solidFill>
                  <a:schemeClr val="bg1"/>
                </a:solidFill>
                <a:latin typeface="FreightSans Pro Medium"/>
                <a:ea typeface="+mn-ea"/>
                <a:cs typeface="FreightSans Pro Medium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per </a:t>
            </a:r>
            <a:r>
              <a:rPr lang="en-US" dirty="0" err="1"/>
              <a:t>munere</a:t>
            </a:r>
            <a:r>
              <a:rPr lang="en-US" dirty="0"/>
              <a:t> </a:t>
            </a:r>
            <a:r>
              <a:rPr lang="en-US" dirty="0" err="1"/>
              <a:t>convenire</a:t>
            </a:r>
            <a:r>
              <a:rPr lang="en-US" dirty="0"/>
              <a:t> </a:t>
            </a:r>
            <a:r>
              <a:rPr lang="en-US" dirty="0" err="1"/>
              <a:t>incorrupte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, cum </a:t>
            </a:r>
            <a:r>
              <a:rPr lang="en-US" dirty="0" err="1"/>
              <a:t>oratio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reformidans</a:t>
            </a:r>
            <a:r>
              <a:rPr lang="en-US" dirty="0"/>
              <a:t> no, </a:t>
            </a:r>
            <a:r>
              <a:rPr lang="en-US" dirty="0" err="1"/>
              <a:t>dolorum</a:t>
            </a:r>
            <a:r>
              <a:rPr lang="en-US" dirty="0"/>
              <a:t> </a:t>
            </a:r>
            <a:r>
              <a:rPr lang="en-US" dirty="0" err="1"/>
              <a:t>interesset</a:t>
            </a:r>
            <a:r>
              <a:rPr lang="en-US" dirty="0"/>
              <a:t> pro id.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261389" y="3000306"/>
            <a:ext cx="8566088" cy="495635"/>
          </a:xfrm>
        </p:spPr>
        <p:txBody>
          <a:bodyPr anchor="ctr" anchorCtr="0">
            <a:norm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600" baseline="0">
                <a:solidFill>
                  <a:schemeClr val="bg1"/>
                </a:solidFill>
                <a:latin typeface="FreightSans Pro Semibold" panose="02000603040000020004" pitchFamily="50" charset="0"/>
              </a:defRPr>
            </a:lvl1pPr>
          </a:lstStyle>
          <a:p>
            <a:pPr lvl="0"/>
            <a:r>
              <a:rPr lang="en-US" dirty="0"/>
              <a:t>You can try it with a different photo above.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U Logo Mt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A21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Right Triangle 1"/>
          <p:cNvSpPr/>
          <p:nvPr userDrawn="1"/>
        </p:nvSpPr>
        <p:spPr>
          <a:xfrm>
            <a:off x="1" y="3743011"/>
            <a:ext cx="5519721" cy="1400489"/>
          </a:xfrm>
          <a:prstGeom prst="rtTriangle">
            <a:avLst/>
          </a:prstGeom>
          <a:solidFill>
            <a:srgbClr val="541E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 userDrawn="1"/>
        </p:nvSpPr>
        <p:spPr>
          <a:xfrm flipH="1">
            <a:off x="1542172" y="2945424"/>
            <a:ext cx="7601828" cy="2198077"/>
          </a:xfrm>
          <a:prstGeom prst="rtTriangle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2900" y="1732108"/>
            <a:ext cx="33655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85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cxnSp>
        <p:nvCxnSpPr>
          <p:cNvPr id="5" name="Straight Connector 4"/>
          <p:cNvCxnSpPr/>
          <p:nvPr userDrawn="1"/>
        </p:nvCxnSpPr>
        <p:spPr>
          <a:xfrm>
            <a:off x="3543300" y="1745274"/>
            <a:ext cx="0" cy="1649437"/>
          </a:xfrm>
          <a:prstGeom prst="line">
            <a:avLst/>
          </a:prstGeom>
          <a:ln w="19050">
            <a:solidFill>
              <a:srgbClr val="C1A77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606101" y="1800367"/>
            <a:ext cx="1671923" cy="1539250"/>
          </a:xfrm>
        </p:spPr>
        <p:txBody>
          <a:bodyPr anchor="ctr" anchorCtr="0">
            <a:noAutofit/>
          </a:bodyPr>
          <a:lstStyle>
            <a:lvl1pPr marL="0" indent="0" algn="r" defTabSz="411480" rtl="0" eaLnBrk="1" latinLnBrk="0" hangingPunct="1">
              <a:lnSpc>
                <a:spcPts val="4800"/>
              </a:lnSpc>
              <a:spcBef>
                <a:spcPts val="0"/>
              </a:spcBef>
              <a:buNone/>
              <a:defRPr lang="en-US" sz="4800" kern="1200" cap="all" baseline="0" dirty="0" smtClean="0">
                <a:solidFill>
                  <a:schemeClr val="bg1"/>
                </a:solidFill>
                <a:latin typeface="FreightSans Pro Medium" panose="02000606030000020004" pitchFamily="50" charset="0"/>
                <a:ea typeface="+mn-ea"/>
                <a:cs typeface="FreightSans Pro Medium" panose="02000606030000020004" pitchFamily="50" charset="0"/>
              </a:defRPr>
            </a:lvl1pPr>
            <a:lvl2pPr marL="0" indent="0" algn="ctr" defTabSz="411480" rtl="0" eaLnBrk="1" latinLnBrk="0" hangingPunct="1">
              <a:buNone/>
              <a:defRPr lang="en-US" sz="3960" kern="1200" dirty="0" smtClean="0">
                <a:solidFill>
                  <a:srgbClr val="623393"/>
                </a:solidFill>
                <a:latin typeface="FreightSans Pro Semibold"/>
                <a:ea typeface="+mn-ea"/>
                <a:cs typeface="FreightSans Pro Semibold"/>
              </a:defRPr>
            </a:lvl2pPr>
            <a:lvl3pPr marL="822960" indent="0">
              <a:buNone/>
              <a:defRPr/>
            </a:lvl3pPr>
            <a:lvl4pPr marL="1234440" indent="0">
              <a:buNone/>
              <a:defRPr/>
            </a:lvl4pPr>
            <a:lvl5pPr marL="1645920" indent="0">
              <a:buNone/>
              <a:defRPr/>
            </a:lvl5pPr>
          </a:lstStyle>
          <a:p>
            <a:pPr lvl="0"/>
            <a:r>
              <a:rPr lang="en-US" dirty="0"/>
              <a:t>The End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808577" y="1857756"/>
            <a:ext cx="3502230" cy="1424473"/>
          </a:xfrm>
        </p:spPr>
        <p:txBody>
          <a:bodyPr anchor="ctr" anchorCtr="0">
            <a:noAutofit/>
          </a:bodyPr>
          <a:lstStyle>
            <a:lvl1pPr marL="0" indent="0" algn="l" defTabSz="411480" rtl="0" eaLnBrk="1" latinLnBrk="0" hangingPunct="1">
              <a:lnSpc>
                <a:spcPts val="2100"/>
              </a:lnSpc>
              <a:spcBef>
                <a:spcPts val="0"/>
              </a:spcBef>
              <a:buNone/>
              <a:defRPr lang="en-US" sz="1500" kern="1200" dirty="0" smtClean="0">
                <a:solidFill>
                  <a:schemeClr val="bg1"/>
                </a:solidFill>
                <a:latin typeface="FreightSans Pro Medium" panose="02000606030000020004" pitchFamily="50" charset="0"/>
                <a:ea typeface="+mn-ea"/>
                <a:cs typeface="FreightSans Pro Medium" panose="02000606030000020004" pitchFamily="50" charset="0"/>
              </a:defRPr>
            </a:lvl1pPr>
            <a:lvl2pPr marL="0" indent="0" algn="ctr" defTabSz="411480" rtl="0" eaLnBrk="1" latinLnBrk="0" hangingPunct="1">
              <a:buNone/>
              <a:defRPr lang="en-US" sz="3960" kern="1200" dirty="0" smtClean="0">
                <a:solidFill>
                  <a:srgbClr val="623393"/>
                </a:solidFill>
                <a:latin typeface="FreightSans Pro Semibold"/>
                <a:ea typeface="+mn-ea"/>
                <a:cs typeface="FreightSans Pro Semibold"/>
              </a:defRPr>
            </a:lvl2pPr>
            <a:lvl3pPr marL="822960" indent="0">
              <a:buNone/>
              <a:defRPr/>
            </a:lvl3pPr>
            <a:lvl4pPr marL="1234440" indent="0">
              <a:buNone/>
              <a:defRPr/>
            </a:lvl4pPr>
            <a:lvl5pPr marL="1645920" indent="0">
              <a:buNone/>
              <a:defRPr/>
            </a:lvl5pPr>
          </a:lstStyle>
          <a:p>
            <a:pPr lvl="0"/>
            <a:r>
              <a:rPr lang="en-US" dirty="0"/>
              <a:t>This concludes our PowerPoint presentation on PowerPoint presentations.  We hope you’ve enjoyed viewing it as much as we’ve enjoyed creating this</a:t>
            </a:r>
          </a:p>
        </p:txBody>
      </p:sp>
    </p:spTree>
    <p:extLst>
      <p:ext uri="{BB962C8B-B14F-4D97-AF65-F5344CB8AC3E}">
        <p14:creationId xmlns:p14="http://schemas.microsoft.com/office/powerpoint/2010/main" val="1287358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cxnSp>
        <p:nvCxnSpPr>
          <p:cNvPr id="5" name="Straight Connector 4"/>
          <p:cNvCxnSpPr/>
          <p:nvPr userDrawn="1"/>
        </p:nvCxnSpPr>
        <p:spPr>
          <a:xfrm>
            <a:off x="5145206" y="1252865"/>
            <a:ext cx="0" cy="2579426"/>
          </a:xfrm>
          <a:prstGeom prst="line">
            <a:avLst/>
          </a:prstGeom>
          <a:ln w="19050">
            <a:solidFill>
              <a:srgbClr val="C1A77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41697" y="1400261"/>
            <a:ext cx="3944203" cy="2321484"/>
          </a:xfrm>
        </p:spPr>
        <p:txBody>
          <a:bodyPr anchor="ctr" anchorCtr="0">
            <a:noAutofit/>
          </a:bodyPr>
          <a:lstStyle>
            <a:lvl1pPr marL="0" indent="0" algn="r" defTabSz="411480" rtl="0" eaLnBrk="1" latinLnBrk="0" hangingPunct="1">
              <a:lnSpc>
                <a:spcPts val="4800"/>
              </a:lnSpc>
              <a:spcBef>
                <a:spcPts val="0"/>
              </a:spcBef>
              <a:buNone/>
              <a:defRPr lang="en-US" sz="4800" kern="1200" cap="all" baseline="0" dirty="0" smtClean="0">
                <a:solidFill>
                  <a:schemeClr val="bg1"/>
                </a:solidFill>
                <a:latin typeface="FreightSans Pro Medium" panose="02000606030000020004" pitchFamily="50" charset="0"/>
                <a:ea typeface="+mn-ea"/>
                <a:cs typeface="FreightSans Pro Medium" panose="02000606030000020004" pitchFamily="50" charset="0"/>
              </a:defRPr>
            </a:lvl1pPr>
            <a:lvl2pPr marL="0" indent="0" algn="ctr" defTabSz="411480" rtl="0" eaLnBrk="1" latinLnBrk="0" hangingPunct="1">
              <a:buNone/>
              <a:defRPr lang="en-US" sz="3960" kern="1200" dirty="0" smtClean="0">
                <a:solidFill>
                  <a:srgbClr val="623393"/>
                </a:solidFill>
                <a:latin typeface="FreightSans Pro Semibold"/>
                <a:ea typeface="+mn-ea"/>
                <a:cs typeface="FreightSans Pro Semibold"/>
              </a:defRPr>
            </a:lvl2pPr>
            <a:lvl3pPr marL="822960" indent="0">
              <a:buNone/>
              <a:defRPr/>
            </a:lvl3pPr>
            <a:lvl4pPr marL="1234440" indent="0">
              <a:buNone/>
              <a:defRPr/>
            </a:lvl4pPr>
            <a:lvl5pPr marL="1645920" indent="0">
              <a:buNone/>
              <a:defRPr/>
            </a:lvl5pPr>
          </a:lstStyle>
          <a:p>
            <a:pPr lvl="0"/>
            <a:r>
              <a:rPr lang="en-US" dirty="0"/>
              <a:t>Alt version with more title text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404515" y="1400261"/>
            <a:ext cx="2927403" cy="2321484"/>
          </a:xfrm>
        </p:spPr>
        <p:txBody>
          <a:bodyPr anchor="ctr" anchorCtr="0">
            <a:noAutofit/>
          </a:bodyPr>
          <a:lstStyle>
            <a:lvl1pPr marL="0" indent="0" algn="l" defTabSz="411480" rtl="0" eaLnBrk="1" latinLnBrk="0" hangingPunct="1">
              <a:lnSpc>
                <a:spcPts val="21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bg1"/>
                </a:solidFill>
                <a:latin typeface="FreightSans Pro Medium" panose="02000606030000020004" pitchFamily="50" charset="0"/>
                <a:ea typeface="+mn-ea"/>
                <a:cs typeface="FreightSans Pro Medium" panose="02000606030000020004" pitchFamily="50" charset="0"/>
              </a:defRPr>
            </a:lvl1pPr>
            <a:lvl2pPr marL="0" indent="0" algn="ctr" defTabSz="411480" rtl="0" eaLnBrk="1" latinLnBrk="0" hangingPunct="1">
              <a:buNone/>
              <a:defRPr lang="en-US" sz="3960" kern="1200" dirty="0" smtClean="0">
                <a:solidFill>
                  <a:srgbClr val="623393"/>
                </a:solidFill>
                <a:latin typeface="FreightSans Pro Semibold"/>
                <a:ea typeface="+mn-ea"/>
                <a:cs typeface="FreightSans Pro Semibold"/>
              </a:defRPr>
            </a:lvl2pPr>
            <a:lvl3pPr marL="822960" indent="0">
              <a:buNone/>
              <a:defRPr/>
            </a:lvl3pPr>
            <a:lvl4pPr marL="1234440" indent="0">
              <a:buNone/>
              <a:defRPr/>
            </a:lvl4pPr>
            <a:lvl5pPr marL="1645920" indent="0">
              <a:buNone/>
              <a:defRPr/>
            </a:lvl5pPr>
          </a:lstStyle>
          <a:p>
            <a:pPr lvl="0"/>
            <a:r>
              <a:rPr lang="en-US" dirty="0"/>
              <a:t>Body copy would go here and be around the same size as the headline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CU Logo Mt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A21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ight Triangle 7"/>
          <p:cNvSpPr/>
          <p:nvPr userDrawn="1"/>
        </p:nvSpPr>
        <p:spPr>
          <a:xfrm>
            <a:off x="1" y="3743011"/>
            <a:ext cx="5519721" cy="1400489"/>
          </a:xfrm>
          <a:prstGeom prst="rtTriangle">
            <a:avLst/>
          </a:prstGeom>
          <a:solidFill>
            <a:srgbClr val="541E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 userDrawn="1"/>
        </p:nvSpPr>
        <p:spPr>
          <a:xfrm flipH="1">
            <a:off x="1542172" y="2945424"/>
            <a:ext cx="7601828" cy="2198077"/>
          </a:xfrm>
          <a:prstGeom prst="rtTriangle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20040" y="1749106"/>
            <a:ext cx="8503920" cy="1088264"/>
          </a:xfrm>
        </p:spPr>
        <p:txBody>
          <a:bodyPr anchor="ctr" anchorCtr="0"/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lang="en-US" sz="3060" kern="1200" cap="all" baseline="0" dirty="0">
                <a:solidFill>
                  <a:schemeClr val="bg1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Here’s an </a:t>
            </a:r>
            <a:r>
              <a:rPr lang="en-US" dirty="0" err="1"/>
              <a:t>aLt</a:t>
            </a:r>
            <a:r>
              <a:rPr lang="en-US" dirty="0"/>
              <a:t> Title Slide</a:t>
            </a:r>
            <a:br>
              <a:rPr lang="en-US" dirty="0"/>
            </a:br>
            <a:r>
              <a:rPr lang="en-US" dirty="0"/>
              <a:t>Use it to call for questions at the end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CU Logo Sol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5CA01-567D-C5FC-1D4D-462D23346C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76" y="1494062"/>
            <a:ext cx="5561964" cy="1320576"/>
          </a:xfrm>
        </p:spPr>
        <p:txBody>
          <a:bodyPr>
            <a:noAutofit/>
          </a:bodyPr>
          <a:lstStyle>
            <a:lvl1pPr marL="0" indent="0">
              <a:buNone/>
              <a:defRPr sz="4100" b="1">
                <a:solidFill>
                  <a:schemeClr val="bg1"/>
                </a:solidFill>
                <a:latin typeface="+mj-lt"/>
              </a:defRPr>
            </a:lvl1pPr>
            <a:lvl2pPr>
              <a:defRPr sz="4100" b="1">
                <a:solidFill>
                  <a:schemeClr val="bg1"/>
                </a:solidFill>
                <a:latin typeface="+mj-lt"/>
              </a:defRPr>
            </a:lvl2pPr>
            <a:lvl3pPr>
              <a:defRPr sz="4100" b="1">
                <a:solidFill>
                  <a:schemeClr val="bg1"/>
                </a:solidFill>
                <a:latin typeface="+mj-lt"/>
              </a:defRPr>
            </a:lvl3pPr>
            <a:lvl4pPr>
              <a:defRPr sz="4100" b="1">
                <a:solidFill>
                  <a:schemeClr val="bg1"/>
                </a:solidFill>
                <a:latin typeface="+mj-lt"/>
              </a:defRPr>
            </a:lvl4pPr>
            <a:lvl5pPr>
              <a:defRPr sz="41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Two Lines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196D00-4D6D-7607-7B27-106372F4EC69}"/>
              </a:ext>
            </a:extLst>
          </p:cNvPr>
          <p:cNvCxnSpPr>
            <a:cxnSpLocks/>
          </p:cNvCxnSpPr>
          <p:nvPr userDrawn="1"/>
        </p:nvCxnSpPr>
        <p:spPr>
          <a:xfrm>
            <a:off x="478832" y="2915193"/>
            <a:ext cx="3879808" cy="0"/>
          </a:xfrm>
          <a:prstGeom prst="line">
            <a:avLst/>
          </a:prstGeom>
          <a:ln w="19050">
            <a:solidFill>
              <a:srgbClr val="C1A87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DC16C61-F91B-08C9-CEFF-C55639ABB2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3046229"/>
            <a:ext cx="3929063" cy="445770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z="1900" dirty="0">
                <a:latin typeface="+mj-lt"/>
              </a:rPr>
              <a:t>Presentation Subhead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950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63;p14">
            <a:extLst>
              <a:ext uri="{FF2B5EF4-FFF2-40B4-BE49-F238E27FC236}">
                <a16:creationId xmlns:a16="http://schemas.microsoft.com/office/drawing/2014/main" id="{1D6EE71E-6114-A695-B632-F257D6B18AA2}"/>
              </a:ext>
            </a:extLst>
          </p:cNvPr>
          <p:cNvCxnSpPr/>
          <p:nvPr userDrawn="1"/>
        </p:nvCxnSpPr>
        <p:spPr>
          <a:xfrm>
            <a:off x="258325" y="4771450"/>
            <a:ext cx="8547300" cy="0"/>
          </a:xfrm>
          <a:prstGeom prst="straightConnector1">
            <a:avLst/>
          </a:prstGeom>
          <a:noFill/>
          <a:ln w="9525" cap="flat" cmpd="sng">
            <a:solidFill>
              <a:srgbClr val="592D8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Google Shape;65;p14">
            <a:extLst>
              <a:ext uri="{FF2B5EF4-FFF2-40B4-BE49-F238E27FC236}">
                <a16:creationId xmlns:a16="http://schemas.microsoft.com/office/drawing/2014/main" id="{DB3BB8B3-049E-9247-EA7F-97A3EBAC29DE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3850" y="255725"/>
            <a:ext cx="93175" cy="363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70;p14">
            <a:extLst>
              <a:ext uri="{FF2B5EF4-FFF2-40B4-BE49-F238E27FC236}">
                <a16:creationId xmlns:a16="http://schemas.microsoft.com/office/drawing/2014/main" id="{DD7367FA-400D-F6F7-9C1E-F4A3C09221A3}"/>
              </a:ext>
            </a:extLst>
          </p:cNvPr>
          <p:cNvCxnSpPr/>
          <p:nvPr userDrawn="1"/>
        </p:nvCxnSpPr>
        <p:spPr>
          <a:xfrm>
            <a:off x="4438625" y="1941175"/>
            <a:ext cx="0" cy="2088900"/>
          </a:xfrm>
          <a:prstGeom prst="straightConnector1">
            <a:avLst/>
          </a:prstGeom>
          <a:noFill/>
          <a:ln w="9525" cap="flat" cmpd="sng">
            <a:solidFill>
              <a:srgbClr val="C0A77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6ED6135-2048-82AD-B150-0BA95366AD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408" y="274671"/>
            <a:ext cx="1828800" cy="363537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700" b="1">
                <a:solidFill>
                  <a:srgbClr val="592D88"/>
                </a:solidFill>
                <a:latin typeface="+mj-lt"/>
              </a:defRPr>
            </a:lvl1pPr>
          </a:lstStyle>
          <a:p>
            <a:pPr lvl="0"/>
            <a:r>
              <a:rPr lang="en-US" b="1" dirty="0"/>
              <a:t>Slide Title Here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FD45F06-3F73-4459-A3F3-42ECB9C7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080" y="840696"/>
            <a:ext cx="7668617" cy="7620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C68A6B2-A95F-B220-FD28-366E7A8C49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2977" y="1944916"/>
            <a:ext cx="1828800" cy="325438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C1A875"/>
                </a:solidFill>
                <a:latin typeface="+mj-lt"/>
              </a:defRPr>
            </a:lvl1pPr>
          </a:lstStyle>
          <a:p>
            <a:pPr lvl="0"/>
            <a:r>
              <a:rPr lang="en-US" sz="1400" b="1" dirty="0">
                <a:latin typeface="+mj-lt"/>
              </a:rPr>
              <a:t>Column One</a:t>
            </a:r>
            <a:endParaRPr lang="en-US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1591514D-929A-3493-EF52-37F398111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2438" y="1949339"/>
            <a:ext cx="1828800" cy="325438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C1A875"/>
                </a:solidFill>
                <a:latin typeface="+mj-lt"/>
              </a:defRPr>
            </a:lvl1pPr>
          </a:lstStyle>
          <a:p>
            <a:pPr lvl="0"/>
            <a:r>
              <a:rPr lang="en-US" sz="1400" b="1" dirty="0">
                <a:latin typeface="+mj-lt"/>
              </a:rPr>
              <a:t>Column Two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385DD73-E3BC-375B-37F5-D86E378F5D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6669" y="2352902"/>
            <a:ext cx="3828142" cy="2088896"/>
          </a:xfrm>
        </p:spPr>
        <p:txBody>
          <a:bodyPr anchor="t">
            <a:normAutofit/>
          </a:bodyPr>
          <a:lstStyle>
            <a:lvl1pPr marL="91440" indent="-91440">
              <a:spcBef>
                <a:spcPts val="0"/>
              </a:spcBef>
              <a:buSzPct val="150000"/>
              <a:buFont typeface="Arial" panose="020B0604020202020204" pitchFamily="34" charset="0"/>
              <a:buChar char="•"/>
              <a:defRPr sz="1100">
                <a:latin typeface="+mj-lt"/>
              </a:defRPr>
            </a:lvl1pPr>
          </a:lstStyle>
          <a:p>
            <a:pPr marL="91440" lvl="0" indent="-1155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</a:pP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Aquid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utem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quibus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marL="91440" lvl="0" indent="-11557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</a:pP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Esequiscim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fugit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omniet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est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faccae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alictat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urendis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volendi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genisinis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eiusapitam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et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voloreptat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earum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explit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quas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ratur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officae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ma et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faccus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voluptas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marL="91440" lvl="0" indent="-11557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Poppins"/>
              <a:buChar char="●"/>
            </a:pP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Arum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quia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verspitas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alibus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nobis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dolupti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corrovi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debisimet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prem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enihita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dolorro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blam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asita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optur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?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Dus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prat.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0CF2E31B-8320-FFEC-2519-250F9DC08C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2438" y="2351134"/>
            <a:ext cx="3828417" cy="2088893"/>
          </a:xfrm>
        </p:spPr>
        <p:txBody>
          <a:bodyPr anchor="t">
            <a:normAutofit/>
          </a:bodyPr>
          <a:lstStyle>
            <a:lvl1pPr marL="91440" indent="-91440">
              <a:spcBef>
                <a:spcPts val="0"/>
              </a:spcBef>
              <a:buSzPct val="150000"/>
              <a:buFont typeface="Arial" panose="020B0604020202020204" pitchFamily="34" charset="0"/>
              <a:buChar char="•"/>
              <a:defRPr sz="1100">
                <a:latin typeface="+mj-lt"/>
              </a:defRPr>
            </a:lvl1pPr>
          </a:lstStyle>
          <a:p>
            <a:pPr marL="91440" lvl="0" indent="-1155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</a:pP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Aquid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utem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quibus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marL="91440" lvl="0" indent="-11557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</a:pP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Esequiscim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fugit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omniet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est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faccae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alictat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urendis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volendi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genisinis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eiusapitam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et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voloreptat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earum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explit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quas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ratur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officae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ma et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faccus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voluptas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marL="91440" lvl="0" indent="-11557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Poppins"/>
              <a:buChar char="●"/>
            </a:pP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Arum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quia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verspitas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alibus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nobis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dolupti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corrovi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debisimet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prem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enihita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dolorro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blam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asita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optur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?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Dus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prat.</a:t>
            </a:r>
          </a:p>
        </p:txBody>
      </p:sp>
      <p:pic>
        <p:nvPicPr>
          <p:cNvPr id="25" name="Google Shape;66;p14">
            <a:extLst>
              <a:ext uri="{FF2B5EF4-FFF2-40B4-BE49-F238E27FC236}">
                <a16:creationId xmlns:a16="http://schemas.microsoft.com/office/drawing/2014/main" id="{356955DD-D037-D8D1-CCE7-26C1230ACE18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2205300" y="255725"/>
            <a:ext cx="93175" cy="3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Footer Placeholder 23">
            <a:extLst>
              <a:ext uri="{FF2B5EF4-FFF2-40B4-BE49-F238E27FC236}">
                <a16:creationId xmlns:a16="http://schemas.microsoft.com/office/drawing/2014/main" id="{EA85C297-22B8-D3ED-11CF-C4B2E92B85B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9172" y="4797572"/>
            <a:ext cx="2895600" cy="273844"/>
          </a:xfrm>
        </p:spPr>
        <p:txBody>
          <a:bodyPr/>
          <a:lstStyle>
            <a:lvl1pPr>
              <a:defRPr sz="700"/>
            </a:lvl1pPr>
          </a:lstStyle>
          <a:p>
            <a:pPr algn="l"/>
            <a:r>
              <a:rPr lang="en-US" dirty="0">
                <a:solidFill>
                  <a:srgbClr val="592D88"/>
                </a:solidFill>
                <a:latin typeface="Poppins"/>
                <a:ea typeface="Poppins"/>
                <a:cs typeface="Poppins"/>
                <a:sym typeface="Poppins"/>
              </a:rPr>
              <a:t>To change this, go to Insert Tab &gt; Footer &gt; Change Text to Presentation Title</a:t>
            </a:r>
          </a:p>
        </p:txBody>
      </p:sp>
      <p:sp>
        <p:nvSpPr>
          <p:cNvPr id="34" name="Slide Number Placeholder 24">
            <a:extLst>
              <a:ext uri="{FF2B5EF4-FFF2-40B4-BE49-F238E27FC236}">
                <a16:creationId xmlns:a16="http://schemas.microsoft.com/office/drawing/2014/main" id="{612FB1EA-3A6C-22C4-3B97-BAD958E5EC2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773628" y="4799920"/>
            <a:ext cx="2133600" cy="273844"/>
          </a:xfrm>
        </p:spPr>
        <p:txBody>
          <a:bodyPr/>
          <a:lstStyle>
            <a:lvl1pPr>
              <a:defRPr lang="en-US" sz="700" kern="1200" smtClean="0">
                <a:solidFill>
                  <a:srgbClr val="592D88"/>
                </a:solidFill>
                <a:latin typeface="Poppins"/>
                <a:ea typeface="Poppins"/>
                <a:cs typeface="Poppins"/>
              </a:defRPr>
            </a:lvl1pPr>
          </a:lstStyle>
          <a:p>
            <a:fld id="{D56D9E85-60E1-204E-9031-842F3CBB95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675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er Slide Title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8170" y="4115784"/>
            <a:ext cx="1677035" cy="687705"/>
          </a:xfrm>
          <a:prstGeom prst="rect">
            <a:avLst/>
          </a:prstGeom>
        </p:spPr>
      </p:pic>
      <p:cxnSp>
        <p:nvCxnSpPr>
          <p:cNvPr id="4" name="Google Shape;63;p14">
            <a:extLst>
              <a:ext uri="{FF2B5EF4-FFF2-40B4-BE49-F238E27FC236}">
                <a16:creationId xmlns:a16="http://schemas.microsoft.com/office/drawing/2014/main" id="{1D6EE71E-6114-A695-B632-F257D6B18AA2}"/>
              </a:ext>
            </a:extLst>
          </p:cNvPr>
          <p:cNvCxnSpPr/>
          <p:nvPr userDrawn="1"/>
        </p:nvCxnSpPr>
        <p:spPr>
          <a:xfrm>
            <a:off x="258325" y="4771450"/>
            <a:ext cx="8547300" cy="0"/>
          </a:xfrm>
          <a:prstGeom prst="straightConnector1">
            <a:avLst/>
          </a:prstGeom>
          <a:noFill/>
          <a:ln w="9525" cap="flat" cmpd="sng">
            <a:solidFill>
              <a:srgbClr val="592D8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Google Shape;65;p14">
            <a:extLst>
              <a:ext uri="{FF2B5EF4-FFF2-40B4-BE49-F238E27FC236}">
                <a16:creationId xmlns:a16="http://schemas.microsoft.com/office/drawing/2014/main" id="{DB3BB8B3-049E-9247-EA7F-97A3EBAC29DE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850" y="255725"/>
            <a:ext cx="93175" cy="363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70;p14">
            <a:extLst>
              <a:ext uri="{FF2B5EF4-FFF2-40B4-BE49-F238E27FC236}">
                <a16:creationId xmlns:a16="http://schemas.microsoft.com/office/drawing/2014/main" id="{DD7367FA-400D-F6F7-9C1E-F4A3C09221A3}"/>
              </a:ext>
            </a:extLst>
          </p:cNvPr>
          <p:cNvCxnSpPr/>
          <p:nvPr userDrawn="1"/>
        </p:nvCxnSpPr>
        <p:spPr>
          <a:xfrm>
            <a:off x="4438625" y="1941175"/>
            <a:ext cx="0" cy="2088900"/>
          </a:xfrm>
          <a:prstGeom prst="straightConnector1">
            <a:avLst/>
          </a:prstGeom>
          <a:noFill/>
          <a:ln w="9525" cap="flat" cmpd="sng">
            <a:solidFill>
              <a:srgbClr val="C0A77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6ED6135-2048-82AD-B150-0BA95366AD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408" y="274671"/>
            <a:ext cx="2652348" cy="363537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700" b="1">
                <a:solidFill>
                  <a:srgbClr val="592D88"/>
                </a:solidFill>
                <a:latin typeface="+mj-lt"/>
              </a:defRPr>
            </a:lvl1pPr>
          </a:lstStyle>
          <a:p>
            <a:pPr lvl="0"/>
            <a:r>
              <a:rPr lang="en-US" b="1" dirty="0"/>
              <a:t>Longer Slide Title Here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FD45F06-3F73-4459-A3F3-42ECB9C7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080" y="840696"/>
            <a:ext cx="7668617" cy="762000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+mj-lt"/>
              </a:defRPr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C68A6B2-A95F-B220-FD28-366E7A8C49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2977" y="1944916"/>
            <a:ext cx="1828800" cy="325438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C1A875"/>
                </a:solidFill>
                <a:latin typeface="+mj-lt"/>
              </a:defRPr>
            </a:lvl1pPr>
          </a:lstStyle>
          <a:p>
            <a:pPr lvl="0"/>
            <a:r>
              <a:rPr lang="en-US" sz="1400" b="1" dirty="0">
                <a:latin typeface="+mj-lt"/>
              </a:rPr>
              <a:t>Column One</a:t>
            </a:r>
            <a:endParaRPr lang="en-US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1591514D-929A-3493-EF52-37F398111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2438" y="1949339"/>
            <a:ext cx="1828800" cy="325438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rgbClr val="C1A875"/>
                </a:solidFill>
                <a:latin typeface="+mj-lt"/>
              </a:defRPr>
            </a:lvl1pPr>
          </a:lstStyle>
          <a:p>
            <a:pPr lvl="0"/>
            <a:r>
              <a:rPr lang="en-US" sz="1400" b="1" dirty="0">
                <a:latin typeface="+mj-lt"/>
              </a:rPr>
              <a:t>Column Two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385DD73-E3BC-375B-37F5-D86E378F5D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6669" y="2352902"/>
            <a:ext cx="3828142" cy="2088896"/>
          </a:xfrm>
        </p:spPr>
        <p:txBody>
          <a:bodyPr anchor="t">
            <a:normAutofit/>
          </a:bodyPr>
          <a:lstStyle>
            <a:lvl1pPr marL="91440" indent="-91440">
              <a:spcBef>
                <a:spcPts val="0"/>
              </a:spcBef>
              <a:buSzPct val="150000"/>
              <a:buFont typeface="Arial" panose="020B0604020202020204" pitchFamily="34" charset="0"/>
              <a:buChar char="•"/>
              <a:defRPr sz="1100">
                <a:latin typeface="+mj-lt"/>
              </a:defRPr>
            </a:lvl1pPr>
          </a:lstStyle>
          <a:p>
            <a:pPr marL="91440" lvl="0" indent="-1155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</a:pP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Aquid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utem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quibus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marL="91440" lvl="0" indent="-11557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</a:pP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Esequiscim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fugit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omniet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est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faccae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alictat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urendis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volendi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genisinis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eiusapitam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et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voloreptat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earum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explit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quas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ratur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officae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ma et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faccus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voluptas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marL="91440" lvl="0" indent="-11557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Poppins"/>
              <a:buChar char="●"/>
            </a:pP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Arum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quia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verspitas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alibus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nobis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dolupti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corrovi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debisimet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prem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enihita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dolorro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blam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asita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optur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?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Dus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prat.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0CF2E31B-8320-FFEC-2519-250F9DC08C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2438" y="2351134"/>
            <a:ext cx="3828417" cy="2088893"/>
          </a:xfrm>
        </p:spPr>
        <p:txBody>
          <a:bodyPr anchor="t">
            <a:normAutofit/>
          </a:bodyPr>
          <a:lstStyle>
            <a:lvl1pPr marL="91440" indent="-91440">
              <a:spcBef>
                <a:spcPts val="0"/>
              </a:spcBef>
              <a:buSzPct val="150000"/>
              <a:buFont typeface="Arial" panose="020B0604020202020204" pitchFamily="34" charset="0"/>
              <a:buChar char="•"/>
              <a:defRPr sz="1100">
                <a:latin typeface="+mj-lt"/>
              </a:defRPr>
            </a:lvl1pPr>
          </a:lstStyle>
          <a:p>
            <a:pPr marL="91440" lvl="0" indent="-1155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</a:pP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Aquid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utem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quibus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marL="91440" lvl="0" indent="-11557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</a:pP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Esequiscim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fugit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omniet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est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faccae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alictat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urendis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volendi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genisinis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eiusapitam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et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voloreptat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earum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explit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quas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ratur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officae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ma et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faccus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voluptas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marL="91440" lvl="0" indent="-11557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Poppins"/>
              <a:buChar char="●"/>
            </a:pP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Arum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quia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verspitas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alibus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nobis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dolupti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corrovi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debisimet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prem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enihita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dolorro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blam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asita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optur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?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Dus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prat.</a:t>
            </a:r>
          </a:p>
        </p:txBody>
      </p:sp>
      <p:pic>
        <p:nvPicPr>
          <p:cNvPr id="25" name="Google Shape;66;p14">
            <a:extLst>
              <a:ext uri="{FF2B5EF4-FFF2-40B4-BE49-F238E27FC236}">
                <a16:creationId xmlns:a16="http://schemas.microsoft.com/office/drawing/2014/main" id="{356955DD-D037-D8D1-CCE7-26C1230ACE18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964580" y="255725"/>
            <a:ext cx="93175" cy="3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23">
            <a:extLst>
              <a:ext uri="{FF2B5EF4-FFF2-40B4-BE49-F238E27FC236}">
                <a16:creationId xmlns:a16="http://schemas.microsoft.com/office/drawing/2014/main" id="{3D59CBA8-B37A-1543-4266-094FE764140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9172" y="4797572"/>
            <a:ext cx="2895600" cy="273844"/>
          </a:xfrm>
        </p:spPr>
        <p:txBody>
          <a:bodyPr/>
          <a:lstStyle>
            <a:lvl1pPr>
              <a:defRPr sz="700"/>
            </a:lvl1pPr>
          </a:lstStyle>
          <a:p>
            <a:pPr algn="l"/>
            <a:r>
              <a:rPr lang="en-US" dirty="0">
                <a:solidFill>
                  <a:srgbClr val="592D88"/>
                </a:solidFill>
                <a:latin typeface="Poppins"/>
                <a:ea typeface="Poppins"/>
                <a:cs typeface="Poppins"/>
                <a:sym typeface="Poppins"/>
              </a:rPr>
              <a:t>To change this, go to Insert Tab &gt; Footer &gt; Change Text to Presentation Title</a:t>
            </a:r>
          </a:p>
        </p:txBody>
      </p:sp>
      <p:sp>
        <p:nvSpPr>
          <p:cNvPr id="12" name="Slide Number Placeholder 24">
            <a:extLst>
              <a:ext uri="{FF2B5EF4-FFF2-40B4-BE49-F238E27FC236}">
                <a16:creationId xmlns:a16="http://schemas.microsoft.com/office/drawing/2014/main" id="{78A87620-B725-5E07-4148-CAB705D909A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773628" y="4799920"/>
            <a:ext cx="2133600" cy="273844"/>
          </a:xfrm>
        </p:spPr>
        <p:txBody>
          <a:bodyPr/>
          <a:lstStyle>
            <a:lvl1pPr>
              <a:defRPr lang="en-US" sz="700" kern="1200" smtClean="0">
                <a:solidFill>
                  <a:srgbClr val="592D88"/>
                </a:solidFill>
                <a:latin typeface="Poppins"/>
                <a:ea typeface="Poppins"/>
                <a:cs typeface="Poppins"/>
              </a:defRPr>
            </a:lvl1pPr>
          </a:lstStyle>
          <a:p>
            <a:fld id="{D56D9E85-60E1-204E-9031-842F3CBB95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533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473677" y="5842000"/>
            <a:ext cx="184666" cy="506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eightSans Pro Semibold"/>
              <a:ea typeface="+mn-ea"/>
              <a:cs typeface="FreightSans Pro Semibold"/>
            </a:endParaRPr>
          </a:p>
        </p:txBody>
      </p:sp>
      <p:pic>
        <p:nvPicPr>
          <p:cNvPr id="2" name="Google Shape;86;p15">
            <a:extLst>
              <a:ext uri="{FF2B5EF4-FFF2-40B4-BE49-F238E27FC236}">
                <a16:creationId xmlns:a16="http://schemas.microsoft.com/office/drawing/2014/main" id="{ABD0DA8C-B655-5807-0506-B0EBEEEB758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90730"/>
          <a:stretch/>
        </p:blipFill>
        <p:spPr>
          <a:xfrm>
            <a:off x="0" y="0"/>
            <a:ext cx="7715250" cy="4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7;p15">
            <a:extLst>
              <a:ext uri="{FF2B5EF4-FFF2-40B4-BE49-F238E27FC236}">
                <a16:creationId xmlns:a16="http://schemas.microsoft.com/office/drawing/2014/main" id="{8ACF57AE-320E-E926-B78D-D6E1929F6A6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r="81481" b="90730"/>
          <a:stretch/>
        </p:blipFill>
        <p:spPr>
          <a:xfrm>
            <a:off x="7715250" y="0"/>
            <a:ext cx="1428751" cy="4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2;p15">
            <a:extLst>
              <a:ext uri="{FF2B5EF4-FFF2-40B4-BE49-F238E27FC236}">
                <a16:creationId xmlns:a16="http://schemas.microsoft.com/office/drawing/2014/main" id="{3C49E69B-81C3-C05A-52C9-1F054DBA3360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550" y="703000"/>
            <a:ext cx="160300" cy="376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3;p15">
            <a:extLst>
              <a:ext uri="{FF2B5EF4-FFF2-40B4-BE49-F238E27FC236}">
                <a16:creationId xmlns:a16="http://schemas.microsoft.com/office/drawing/2014/main" id="{E442BA40-CEFC-6796-8806-15CCEEDDF6E9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70300" y="703000"/>
            <a:ext cx="160300" cy="376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B802C4-C32F-DAF1-97B8-50A62FBC67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679" y="758825"/>
            <a:ext cx="1860550" cy="392113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C1A87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BIG IDEA: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B7778F-30DA-B081-7051-99D23A9BAB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3402" y="1555973"/>
            <a:ext cx="6523037" cy="2795587"/>
          </a:xfrm>
        </p:spPr>
        <p:txBody>
          <a:bodyPr>
            <a:normAutofit/>
          </a:bodyPr>
          <a:lstStyle>
            <a:lvl1pPr marL="0" indent="0" algn="ctr">
              <a:buNone/>
              <a:defRPr lang="en" sz="2600" b="1" kern="1200" dirty="0" smtClean="0">
                <a:solidFill>
                  <a:srgbClr val="592D88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 lvl="0"/>
            <a:r>
              <a:rPr lang="en-US" sz="2600" b="1" dirty="0">
                <a:latin typeface="+mj-lt"/>
              </a:rPr>
              <a:t>Nam </a:t>
            </a:r>
            <a:r>
              <a:rPr lang="en-US" sz="2600" b="1" dirty="0" err="1">
                <a:latin typeface="+mj-lt"/>
              </a:rPr>
              <a:t>aut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vollab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invendus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essita</a:t>
            </a:r>
            <a:r>
              <a:rPr lang="en" sz="2600" b="1" dirty="0">
                <a:solidFill>
                  <a:srgbClr val="592D88"/>
                </a:solidFill>
                <a:latin typeface="Poppins"/>
                <a:ea typeface="Poppins"/>
                <a:cs typeface="Poppins"/>
                <a:sym typeface="Poppins"/>
              </a:rPr>
              <a:t> velloribus, commoluptat offictatiate et hicidem ilicias dolluptatur repedi rest, cuptae ma poritat issimagnat ex excessit?</a:t>
            </a:r>
            <a:endParaRPr lang="en-US" dirty="0"/>
          </a:p>
        </p:txBody>
      </p:sp>
      <p:cxnSp>
        <p:nvCxnSpPr>
          <p:cNvPr id="25" name="Google Shape;63;p14">
            <a:extLst>
              <a:ext uri="{FF2B5EF4-FFF2-40B4-BE49-F238E27FC236}">
                <a16:creationId xmlns:a16="http://schemas.microsoft.com/office/drawing/2014/main" id="{01F21CD6-652C-2DDD-47DC-59904CCB4DBF}"/>
              </a:ext>
            </a:extLst>
          </p:cNvPr>
          <p:cNvCxnSpPr/>
          <p:nvPr userDrawn="1"/>
        </p:nvCxnSpPr>
        <p:spPr>
          <a:xfrm>
            <a:off x="258325" y="4771450"/>
            <a:ext cx="8547300" cy="0"/>
          </a:xfrm>
          <a:prstGeom prst="straightConnector1">
            <a:avLst/>
          </a:prstGeom>
          <a:noFill/>
          <a:ln w="9525" cap="flat" cmpd="sng">
            <a:solidFill>
              <a:srgbClr val="592D8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Footer Placeholder 23">
            <a:extLst>
              <a:ext uri="{FF2B5EF4-FFF2-40B4-BE49-F238E27FC236}">
                <a16:creationId xmlns:a16="http://schemas.microsoft.com/office/drawing/2014/main" id="{EFBC3D47-31EB-A7FC-E5ED-A55FB51B860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9172" y="4797572"/>
            <a:ext cx="2895600" cy="273844"/>
          </a:xfrm>
        </p:spPr>
        <p:txBody>
          <a:bodyPr/>
          <a:lstStyle>
            <a:lvl1pPr>
              <a:defRPr sz="700"/>
            </a:lvl1pPr>
          </a:lstStyle>
          <a:p>
            <a:pPr algn="l"/>
            <a:r>
              <a:rPr lang="en-US" dirty="0">
                <a:solidFill>
                  <a:srgbClr val="592D88"/>
                </a:solidFill>
                <a:latin typeface="Poppins"/>
                <a:ea typeface="Poppins"/>
                <a:cs typeface="Poppins"/>
                <a:sym typeface="Poppins"/>
              </a:rPr>
              <a:t>To change this, go to Insert Tab &gt; Footer &gt; Change Text to Presentation Title</a:t>
            </a:r>
          </a:p>
        </p:txBody>
      </p:sp>
      <p:sp>
        <p:nvSpPr>
          <p:cNvPr id="32" name="Slide Number Placeholder 24">
            <a:extLst>
              <a:ext uri="{FF2B5EF4-FFF2-40B4-BE49-F238E27FC236}">
                <a16:creationId xmlns:a16="http://schemas.microsoft.com/office/drawing/2014/main" id="{BEF86E85-54C9-0632-DA69-3B91019B773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773628" y="4799920"/>
            <a:ext cx="2133600" cy="273844"/>
          </a:xfrm>
        </p:spPr>
        <p:txBody>
          <a:bodyPr/>
          <a:lstStyle>
            <a:lvl1pPr>
              <a:defRPr lang="en-US" sz="700" kern="1200" smtClean="0">
                <a:solidFill>
                  <a:srgbClr val="592D88"/>
                </a:solidFill>
                <a:latin typeface="Poppins"/>
                <a:ea typeface="Poppins"/>
                <a:cs typeface="Poppins"/>
              </a:defRPr>
            </a:lvl1pPr>
          </a:lstStyle>
          <a:p>
            <a:fld id="{D56D9E85-60E1-204E-9031-842F3CBB95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154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07B00A-9875-4990-8D5D-6DCC2D4F11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47884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401387-8441-E4DC-F7EF-C927EFD568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0343" y="403048"/>
            <a:ext cx="6196693" cy="3050446"/>
          </a:xfrm>
        </p:spPr>
        <p:txBody>
          <a:bodyPr>
            <a:noAutofit/>
          </a:bodyPr>
          <a:lstStyle>
            <a:lvl1pPr marL="0" indent="0" algn="r">
              <a:lnSpc>
                <a:spcPct val="114000"/>
              </a:lnSpc>
              <a:spcBef>
                <a:spcPts val="0"/>
              </a:spcBef>
              <a:buNone/>
              <a:defRPr sz="2100" b="1" kern="0" spc="0" baseline="0">
                <a:latin typeface="+mj-lt"/>
              </a:defRPr>
            </a:lvl1pPr>
            <a:lvl2pPr marL="411480" indent="0" algn="r">
              <a:buNone/>
              <a:defRPr sz="2100" b="1">
                <a:latin typeface="+mj-lt"/>
              </a:defRPr>
            </a:lvl2pPr>
            <a:lvl3pPr marL="822960" indent="0" algn="r">
              <a:buNone/>
              <a:defRPr sz="2100" b="1">
                <a:latin typeface="+mj-lt"/>
              </a:defRPr>
            </a:lvl3pPr>
            <a:lvl4pPr marL="1234440" indent="0" algn="r">
              <a:buNone/>
              <a:defRPr sz="2100" b="1">
                <a:latin typeface="+mj-lt"/>
              </a:defRPr>
            </a:lvl4pPr>
            <a:lvl5pPr marL="1645920" indent="0" algn="r">
              <a:buNone/>
              <a:defRPr sz="2100" b="1">
                <a:latin typeface="+mj-lt"/>
              </a:defRPr>
            </a:lvl5pPr>
          </a:lstStyle>
          <a:p>
            <a:pPr lvl="0"/>
            <a:r>
              <a:rPr lang="en-US" dirty="0"/>
              <a:t>Enter your text here.</a:t>
            </a:r>
          </a:p>
        </p:txBody>
      </p:sp>
      <p:sp>
        <p:nvSpPr>
          <p:cNvPr id="11" name="Footer Placeholder 23">
            <a:extLst>
              <a:ext uri="{FF2B5EF4-FFF2-40B4-BE49-F238E27FC236}">
                <a16:creationId xmlns:a16="http://schemas.microsoft.com/office/drawing/2014/main" id="{9EC1DFA4-466B-E917-4F0C-228F0498603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9172" y="4797572"/>
            <a:ext cx="2895600" cy="273844"/>
          </a:xfrm>
        </p:spPr>
        <p:txBody>
          <a:bodyPr/>
          <a:lstStyle>
            <a:lvl1pPr>
              <a:defRPr sz="700"/>
            </a:lvl1pPr>
          </a:lstStyle>
          <a:p>
            <a:pPr algn="l"/>
            <a:r>
              <a:rPr lang="en-US" dirty="0">
                <a:solidFill>
                  <a:srgbClr val="592D88"/>
                </a:solidFill>
                <a:latin typeface="Poppins"/>
                <a:ea typeface="Poppins"/>
                <a:cs typeface="Poppins"/>
                <a:sym typeface="Poppins"/>
              </a:rPr>
              <a:t>To change this, go to Insert Tab &gt; Footer &gt; Change Text to Presentation Title</a:t>
            </a:r>
          </a:p>
        </p:txBody>
      </p:sp>
      <p:sp>
        <p:nvSpPr>
          <p:cNvPr id="13" name="Slide Number Placeholder 24">
            <a:extLst>
              <a:ext uri="{FF2B5EF4-FFF2-40B4-BE49-F238E27FC236}">
                <a16:creationId xmlns:a16="http://schemas.microsoft.com/office/drawing/2014/main" id="{EAD542F0-1B3B-0596-688F-98608145AC0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773628" y="4799920"/>
            <a:ext cx="2133600" cy="273844"/>
          </a:xfrm>
        </p:spPr>
        <p:txBody>
          <a:bodyPr/>
          <a:lstStyle>
            <a:lvl1pPr>
              <a:defRPr lang="en-US" sz="700" kern="1200" smtClean="0">
                <a:solidFill>
                  <a:srgbClr val="592D88"/>
                </a:solidFill>
                <a:latin typeface="Poppins"/>
                <a:ea typeface="Poppins"/>
                <a:cs typeface="Poppins"/>
              </a:defRPr>
            </a:lvl1pPr>
          </a:lstStyle>
          <a:p>
            <a:fld id="{D56D9E85-60E1-204E-9031-842F3CBB95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18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0;p17">
            <a:extLst>
              <a:ext uri="{FF2B5EF4-FFF2-40B4-BE49-F238E27FC236}">
                <a16:creationId xmlns:a16="http://schemas.microsoft.com/office/drawing/2014/main" id="{49801103-A5ED-DB57-DD76-1B7A472212B4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03000"/>
            <a:ext cx="9144000" cy="4740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48310-0F9E-52C5-5705-61F74593C3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76" y="1992077"/>
            <a:ext cx="5282745" cy="1320576"/>
          </a:xfrm>
        </p:spPr>
        <p:txBody>
          <a:bodyPr>
            <a:noAutofit/>
          </a:bodyPr>
          <a:lstStyle>
            <a:lvl1pPr marL="0" indent="0">
              <a:buNone/>
              <a:defRPr sz="4100" b="1">
                <a:solidFill>
                  <a:schemeClr val="bg1"/>
                </a:solidFill>
                <a:latin typeface="+mj-lt"/>
              </a:defRPr>
            </a:lvl1pPr>
            <a:lvl2pPr>
              <a:defRPr sz="4100" b="1">
                <a:solidFill>
                  <a:schemeClr val="bg1"/>
                </a:solidFill>
                <a:latin typeface="+mj-lt"/>
              </a:defRPr>
            </a:lvl2pPr>
            <a:lvl3pPr>
              <a:defRPr sz="4100" b="1">
                <a:solidFill>
                  <a:schemeClr val="bg1"/>
                </a:solidFill>
                <a:latin typeface="+mj-lt"/>
              </a:defRPr>
            </a:lvl3pPr>
            <a:lvl4pPr>
              <a:defRPr sz="4100" b="1">
                <a:solidFill>
                  <a:schemeClr val="bg1"/>
                </a:solidFill>
                <a:latin typeface="+mj-lt"/>
              </a:defRPr>
            </a:lvl4pPr>
            <a:lvl5pPr>
              <a:defRPr sz="41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Two Lines Here</a:t>
            </a:r>
          </a:p>
        </p:txBody>
      </p:sp>
      <p:cxnSp>
        <p:nvCxnSpPr>
          <p:cNvPr id="4" name="Google Shape;102;p17">
            <a:extLst>
              <a:ext uri="{FF2B5EF4-FFF2-40B4-BE49-F238E27FC236}">
                <a16:creationId xmlns:a16="http://schemas.microsoft.com/office/drawing/2014/main" id="{CB99C25A-B6DD-F13D-F198-7E0B43D79B42}"/>
              </a:ext>
            </a:extLst>
          </p:cNvPr>
          <p:cNvCxnSpPr/>
          <p:nvPr userDrawn="1"/>
        </p:nvCxnSpPr>
        <p:spPr>
          <a:xfrm>
            <a:off x="258325" y="4771450"/>
            <a:ext cx="8547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Footer Placeholder 23">
            <a:extLst>
              <a:ext uri="{FF2B5EF4-FFF2-40B4-BE49-F238E27FC236}">
                <a16:creationId xmlns:a16="http://schemas.microsoft.com/office/drawing/2014/main" id="{0056EA4B-5142-8078-44F4-CA1C3233130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9172" y="4797572"/>
            <a:ext cx="2895600" cy="27384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>
                <a:latin typeface="Poppins"/>
                <a:ea typeface="Poppins"/>
                <a:cs typeface="Poppins"/>
                <a:sym typeface="Poppins"/>
              </a:rPr>
              <a:t>To change this, go to Insert Tab &gt; Footer &gt; Change Text to Presentation Title</a:t>
            </a:r>
          </a:p>
        </p:txBody>
      </p:sp>
      <p:sp>
        <p:nvSpPr>
          <p:cNvPr id="6" name="Slide Number Placeholder 24">
            <a:extLst>
              <a:ext uri="{FF2B5EF4-FFF2-40B4-BE49-F238E27FC236}">
                <a16:creationId xmlns:a16="http://schemas.microsoft.com/office/drawing/2014/main" id="{B4F79629-3470-7723-A4F0-4C96AFE3881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773628" y="4799920"/>
            <a:ext cx="2133600" cy="273844"/>
          </a:xfrm>
        </p:spPr>
        <p:txBody>
          <a:bodyPr/>
          <a:lstStyle>
            <a:lvl1pPr>
              <a:defRPr lang="en-US" sz="700" kern="1200" smtClean="0">
                <a:solidFill>
                  <a:schemeClr val="bg1"/>
                </a:solidFill>
                <a:latin typeface="Poppins"/>
                <a:ea typeface="Poppins"/>
                <a:cs typeface="Poppins"/>
              </a:defRPr>
            </a:lvl1pPr>
          </a:lstStyle>
          <a:p>
            <a:fld id="{D56D9E85-60E1-204E-9031-842F3CBB95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884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er Title - Text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09;p18">
            <a:extLst>
              <a:ext uri="{FF2B5EF4-FFF2-40B4-BE49-F238E27FC236}">
                <a16:creationId xmlns:a16="http://schemas.microsoft.com/office/drawing/2014/main" id="{78D48EF5-019C-349F-0F13-0FD740C0157F}"/>
              </a:ext>
            </a:extLst>
          </p:cNvPr>
          <p:cNvCxnSpPr/>
          <p:nvPr userDrawn="1"/>
        </p:nvCxnSpPr>
        <p:spPr>
          <a:xfrm>
            <a:off x="258325" y="4771450"/>
            <a:ext cx="8547300" cy="0"/>
          </a:xfrm>
          <a:prstGeom prst="straightConnector1">
            <a:avLst/>
          </a:prstGeom>
          <a:noFill/>
          <a:ln w="9525" cap="flat" cmpd="sng">
            <a:solidFill>
              <a:srgbClr val="592D8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Google Shape;111;p18">
            <a:extLst>
              <a:ext uri="{FF2B5EF4-FFF2-40B4-BE49-F238E27FC236}">
                <a16:creationId xmlns:a16="http://schemas.microsoft.com/office/drawing/2014/main" id="{F4E0145C-BF1D-713E-FDFD-32A030C99442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3850" y="255725"/>
            <a:ext cx="93175" cy="3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2;p18">
            <a:extLst>
              <a:ext uri="{FF2B5EF4-FFF2-40B4-BE49-F238E27FC236}">
                <a16:creationId xmlns:a16="http://schemas.microsoft.com/office/drawing/2014/main" id="{C3C822AC-56CA-DC1E-E8FB-03F0F08306B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4059825" y="255725"/>
            <a:ext cx="93175" cy="3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C7355059-663A-A5DF-08B5-29271665E6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407" y="274671"/>
            <a:ext cx="3654417" cy="363537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700" b="1">
                <a:solidFill>
                  <a:srgbClr val="592D88"/>
                </a:solidFill>
                <a:latin typeface="+mj-lt"/>
              </a:defRPr>
            </a:lvl1pPr>
          </a:lstStyle>
          <a:p>
            <a:pPr lvl="0"/>
            <a:r>
              <a:rPr lang="en-US" b="1" dirty="0"/>
              <a:t>Slide Title Here – Longer Option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5D17515-6F8B-DF93-DB3E-08D2C4282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669" y="824367"/>
            <a:ext cx="7867650" cy="726848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+mj-lt"/>
              </a:defRPr>
            </a:lvl1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Mus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vention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nobitium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laborat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parcilitin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ped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mosapero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consequ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ibustota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dempor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mi, con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cor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susam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cuptata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turiaer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itatur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? Et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remque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pedit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abo. Pa sapid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endi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dolupta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delit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sequi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et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dellendam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quam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tecum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rehenienimet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perro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dolupisque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cuptium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quam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volupta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cus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aligend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essundant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ADBAE8B7-3A2A-43D8-9ACF-2A132E8100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6669" y="2173288"/>
            <a:ext cx="3828142" cy="2088896"/>
          </a:xfrm>
        </p:spPr>
        <p:txBody>
          <a:bodyPr anchor="t">
            <a:normAutofit/>
          </a:bodyPr>
          <a:lstStyle>
            <a:lvl1pPr marL="91440" indent="-91440">
              <a:spcBef>
                <a:spcPts val="0"/>
              </a:spcBef>
              <a:buSzPct val="150000"/>
              <a:buFont typeface="Arial" panose="020B0604020202020204" pitchFamily="34" charset="0"/>
              <a:buChar char="•"/>
              <a:defRPr sz="1100">
                <a:latin typeface="+mj-lt"/>
              </a:defRPr>
            </a:lvl1pPr>
          </a:lstStyle>
          <a:p>
            <a:pPr marL="91440" lvl="0" indent="-1155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</a:pP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Aquid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utem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quibus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marL="91440" lvl="0" indent="-11557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Char char="●"/>
            </a:pP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Esequiscim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fugit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omniet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est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faccae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alictat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urendis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volendi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genisinis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eiusapitam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et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voloreptat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earum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explit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quas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ratur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officae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ma et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faccus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voluptas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marL="91440" lvl="0" indent="-11557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Poppins"/>
              <a:buChar char="●"/>
            </a:pP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Arum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quia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verspitas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alibus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nobis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dolupti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corrovi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debisimet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prem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enihita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dolorro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blam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asita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optur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? </a:t>
            </a:r>
            <a:r>
              <a:rPr lang="en-US" sz="11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Dus</a:t>
            </a:r>
            <a:r>
              <a:rPr lang="en-US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prat.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40B816B-A504-1BDC-CB00-581F669679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35463" y="1689100"/>
            <a:ext cx="4359275" cy="28098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A1ADA08D-D800-9BB5-3F30-E01B2B316E9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9172" y="4797572"/>
            <a:ext cx="2895600" cy="273844"/>
          </a:xfrm>
        </p:spPr>
        <p:txBody>
          <a:bodyPr/>
          <a:lstStyle>
            <a:lvl1pPr>
              <a:defRPr sz="700"/>
            </a:lvl1pPr>
          </a:lstStyle>
          <a:p>
            <a:pPr algn="l"/>
            <a:r>
              <a:rPr lang="en-US" dirty="0">
                <a:solidFill>
                  <a:srgbClr val="592D88"/>
                </a:solidFill>
                <a:latin typeface="Poppins"/>
                <a:ea typeface="Poppins"/>
                <a:cs typeface="Poppins"/>
                <a:sym typeface="Poppins"/>
              </a:rPr>
              <a:t>To change this, go to Insert Tab &gt; Footer &gt; Change Text to Presentation Title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0854CCEC-D6B1-5C09-B045-DC8ACD75273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773628" y="4799920"/>
            <a:ext cx="2133600" cy="273844"/>
          </a:xfrm>
        </p:spPr>
        <p:txBody>
          <a:bodyPr/>
          <a:lstStyle>
            <a:lvl1pPr>
              <a:defRPr lang="en-US" sz="700" kern="1200" smtClean="0">
                <a:solidFill>
                  <a:srgbClr val="592D88"/>
                </a:solidFill>
                <a:latin typeface="Poppins"/>
                <a:ea typeface="Poppins"/>
                <a:cs typeface="Poppins"/>
              </a:defRPr>
            </a:lvl1pPr>
          </a:lstStyle>
          <a:p>
            <a:fld id="{D56D9E85-60E1-204E-9031-842F3CBB95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788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385485" y="3739030"/>
            <a:ext cx="2758515" cy="1404470"/>
          </a:xfrm>
          <a:custGeom>
            <a:avLst/>
            <a:gdLst>
              <a:gd name="connsiteX0" fmla="*/ 0 w 2409265"/>
              <a:gd name="connsiteY0" fmla="*/ 0 h 1404470"/>
              <a:gd name="connsiteX1" fmla="*/ 2409265 w 2409265"/>
              <a:gd name="connsiteY1" fmla="*/ 0 h 1404470"/>
              <a:gd name="connsiteX2" fmla="*/ 2409265 w 2409265"/>
              <a:gd name="connsiteY2" fmla="*/ 1404470 h 1404470"/>
              <a:gd name="connsiteX3" fmla="*/ 0 w 2409265"/>
              <a:gd name="connsiteY3" fmla="*/ 1404470 h 1404470"/>
              <a:gd name="connsiteX4" fmla="*/ 0 w 2409265"/>
              <a:gd name="connsiteY4" fmla="*/ 0 h 1404470"/>
              <a:gd name="connsiteX0" fmla="*/ 349250 w 2758515"/>
              <a:gd name="connsiteY0" fmla="*/ 0 h 1404470"/>
              <a:gd name="connsiteX1" fmla="*/ 2758515 w 2758515"/>
              <a:gd name="connsiteY1" fmla="*/ 0 h 1404470"/>
              <a:gd name="connsiteX2" fmla="*/ 2758515 w 2758515"/>
              <a:gd name="connsiteY2" fmla="*/ 1404470 h 1404470"/>
              <a:gd name="connsiteX3" fmla="*/ 0 w 2758515"/>
              <a:gd name="connsiteY3" fmla="*/ 1404470 h 1404470"/>
              <a:gd name="connsiteX4" fmla="*/ 349250 w 2758515"/>
              <a:gd name="connsiteY4" fmla="*/ 0 h 140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8515" h="1404470">
                <a:moveTo>
                  <a:pt x="349250" y="0"/>
                </a:moveTo>
                <a:lnTo>
                  <a:pt x="2758515" y="0"/>
                </a:lnTo>
                <a:lnTo>
                  <a:pt x="2758515" y="1404470"/>
                </a:lnTo>
                <a:lnTo>
                  <a:pt x="0" y="1404470"/>
                </a:lnTo>
                <a:lnTo>
                  <a:pt x="349250" y="0"/>
                </a:lnTo>
                <a:close/>
              </a:path>
            </a:pathLst>
          </a:cu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0C34A-A67C-4E8A-BDCD-A8DCFAA606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8408" y="1769364"/>
            <a:ext cx="7187184" cy="1300277"/>
          </a:xfrm>
        </p:spPr>
        <p:txBody>
          <a:bodyPr/>
          <a:lstStyle>
            <a:lvl1pPr marL="0" indent="0" algn="ctr" defTabSz="411480" rtl="0" eaLnBrk="1" latinLnBrk="0" hangingPunct="1">
              <a:buNone/>
              <a:defRPr lang="en-US" sz="3960" kern="1200" dirty="0" smtClean="0">
                <a:solidFill>
                  <a:srgbClr val="623393"/>
                </a:solidFill>
                <a:latin typeface="FreightSans Pro Semibold"/>
                <a:ea typeface="+mn-ea"/>
                <a:cs typeface="FreightSans Pro Semibold"/>
              </a:defRPr>
            </a:lvl1pPr>
            <a:lvl2pPr marL="0" indent="0" algn="ctr" defTabSz="411480" rtl="0" eaLnBrk="1" latinLnBrk="0" hangingPunct="1">
              <a:buNone/>
              <a:defRPr lang="en-US" sz="3960" kern="1200" dirty="0" smtClean="0">
                <a:solidFill>
                  <a:srgbClr val="623393"/>
                </a:solidFill>
                <a:latin typeface="FreightSans Pro Semibold"/>
                <a:ea typeface="+mn-ea"/>
                <a:cs typeface="FreightSans Pro Semibold"/>
              </a:defRPr>
            </a:lvl2pPr>
            <a:lvl3pPr marL="822960" indent="0">
              <a:buNone/>
              <a:defRPr/>
            </a:lvl3pPr>
            <a:lvl4pPr marL="1234440" indent="0">
              <a:buNone/>
              <a:defRPr/>
            </a:lvl4pPr>
            <a:lvl5pPr marL="1645920" indent="0">
              <a:buNone/>
              <a:defRPr/>
            </a:lvl5pPr>
          </a:lstStyle>
          <a:p>
            <a:pPr lvl="0"/>
            <a:r>
              <a:rPr lang="en-US" dirty="0"/>
              <a:t>Text/Title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8170" y="4115784"/>
            <a:ext cx="1677035" cy="68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75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2;p19">
            <a:extLst>
              <a:ext uri="{FF2B5EF4-FFF2-40B4-BE49-F238E27FC236}">
                <a16:creationId xmlns:a16="http://schemas.microsoft.com/office/drawing/2014/main" id="{1A8DEA73-4654-3634-5491-4743E2C38BF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2499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3;p19">
            <a:extLst>
              <a:ext uri="{FF2B5EF4-FFF2-40B4-BE49-F238E27FC236}">
                <a16:creationId xmlns:a16="http://schemas.microsoft.com/office/drawing/2014/main" id="{C458AE90-EFC6-7C63-00DD-3EB4EF451EC5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6762" y="2091875"/>
            <a:ext cx="1410475" cy="57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135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 userDrawn="1"/>
        </p:nvSpPr>
        <p:spPr>
          <a:xfrm>
            <a:off x="1" y="4080387"/>
            <a:ext cx="4891547" cy="1063113"/>
          </a:xfrm>
          <a:prstGeom prst="rtTriangle">
            <a:avLst/>
          </a:prstGeom>
          <a:solidFill>
            <a:srgbClr val="541E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 userDrawn="1"/>
        </p:nvSpPr>
        <p:spPr>
          <a:xfrm flipH="1">
            <a:off x="2195870" y="3269226"/>
            <a:ext cx="6948126" cy="1874274"/>
          </a:xfrm>
          <a:prstGeom prst="rtTriangle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0C34A-A67C-4E8A-BDCD-A8DCFAA606D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978408" y="1271473"/>
            <a:ext cx="7187184" cy="1300277"/>
          </a:xfrm>
        </p:spPr>
        <p:txBody>
          <a:bodyPr/>
          <a:lstStyle>
            <a:lvl1pPr marL="0" indent="0" algn="ctr" defTabSz="411480" rtl="0" eaLnBrk="1" latinLnBrk="0" hangingPunct="1">
              <a:buNone/>
              <a:defRPr lang="en-US" sz="3960" kern="1200" dirty="0" smtClean="0">
                <a:solidFill>
                  <a:srgbClr val="623393"/>
                </a:solidFill>
                <a:latin typeface="FreightSans Pro Semibold"/>
                <a:ea typeface="+mn-ea"/>
                <a:cs typeface="FreightSans Pro Semibold"/>
              </a:defRPr>
            </a:lvl1pPr>
            <a:lvl2pPr marL="0" indent="0" algn="ctr" defTabSz="411480" rtl="0" eaLnBrk="1" latinLnBrk="0" hangingPunct="1">
              <a:buNone/>
              <a:defRPr lang="en-US" sz="3960" kern="1200" dirty="0" smtClean="0">
                <a:solidFill>
                  <a:srgbClr val="623393"/>
                </a:solidFill>
                <a:latin typeface="FreightSans Pro Semibold"/>
                <a:ea typeface="+mn-ea"/>
                <a:cs typeface="FreightSans Pro Semibold"/>
              </a:defRPr>
            </a:lvl2pPr>
            <a:lvl3pPr marL="822960" indent="0">
              <a:buNone/>
              <a:defRPr/>
            </a:lvl3pPr>
            <a:lvl4pPr marL="1234440" indent="0">
              <a:buNone/>
              <a:defRPr/>
            </a:lvl4pPr>
            <a:lvl5pPr marL="164592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05425" y="4085667"/>
            <a:ext cx="1682750" cy="6858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4473677" y="5842000"/>
            <a:ext cx="184666" cy="506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eightSans Pro Semibold"/>
              <a:ea typeface="+mn-ea"/>
              <a:cs typeface="FreightSans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174154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07B00A-9875-4990-8D5D-6DCC2D4F11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3636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A897EC-1791-431F-9B7C-3F0C45E300FE}"/>
              </a:ext>
            </a:extLst>
          </p:cNvPr>
          <p:cNvSpPr/>
          <p:nvPr userDrawn="1"/>
        </p:nvSpPr>
        <p:spPr>
          <a:xfrm>
            <a:off x="0" y="3621024"/>
            <a:ext cx="9144000" cy="15224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/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9D7A3D1-54DC-4F28-A67A-01772B7F8E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759" y="3941979"/>
            <a:ext cx="8503920" cy="880567"/>
          </a:xfrm>
        </p:spPr>
        <p:txBody>
          <a:bodyPr anchor="ctr" anchorCtr="0"/>
          <a:lstStyle>
            <a:lvl1pPr marL="0" indent="0" algn="l" defTabSz="411480" rtl="0" eaLnBrk="1" latinLnBrk="0" hangingPunct="1">
              <a:lnSpc>
                <a:spcPts val="3000"/>
              </a:lnSpc>
              <a:spcBef>
                <a:spcPts val="0"/>
              </a:spcBef>
              <a:buNone/>
              <a:defRPr lang="en-US" sz="3060" kern="1200" cap="all" baseline="0" dirty="0" smtClean="0">
                <a:solidFill>
                  <a:srgbClr val="623393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Large Picture Text/Title</a:t>
            </a:r>
          </a:p>
        </p:txBody>
      </p:sp>
    </p:spTree>
    <p:extLst>
      <p:ext uri="{BB962C8B-B14F-4D97-AF65-F5344CB8AC3E}">
        <p14:creationId xmlns:p14="http://schemas.microsoft.com/office/powerpoint/2010/main" val="22611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07B00A-9875-4990-8D5D-6DCC2D4F11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3636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A897EC-1791-431F-9B7C-3F0C45E300FE}"/>
              </a:ext>
            </a:extLst>
          </p:cNvPr>
          <p:cNvSpPr/>
          <p:nvPr userDrawn="1"/>
        </p:nvSpPr>
        <p:spPr>
          <a:xfrm>
            <a:off x="0" y="3621024"/>
            <a:ext cx="9144000" cy="1522476"/>
          </a:xfrm>
          <a:prstGeom prst="rect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/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9D7A3D1-54DC-4F28-A67A-01772B7F8E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759" y="3941979"/>
            <a:ext cx="8503920" cy="880567"/>
          </a:xfrm>
        </p:spPr>
        <p:txBody>
          <a:bodyPr anchor="ctr" anchorCtr="0"/>
          <a:lstStyle>
            <a:lvl1pPr marL="0" indent="0" algn="l" defTabSz="411480" rtl="0" eaLnBrk="1" latinLnBrk="0" hangingPunct="1">
              <a:lnSpc>
                <a:spcPts val="3000"/>
              </a:lnSpc>
              <a:spcBef>
                <a:spcPts val="0"/>
              </a:spcBef>
              <a:buNone/>
              <a:defRPr lang="en-US" sz="3060" kern="1200" cap="all" baseline="0" dirty="0" smtClean="0">
                <a:solidFill>
                  <a:schemeClr val="bg1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Large Picture Text/Title</a:t>
            </a:r>
          </a:p>
        </p:txBody>
      </p:sp>
    </p:spTree>
    <p:extLst>
      <p:ext uri="{BB962C8B-B14F-4D97-AF65-F5344CB8AC3E}">
        <p14:creationId xmlns:p14="http://schemas.microsoft.com/office/powerpoint/2010/main" val="2380884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Bulle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69843" y="1602611"/>
            <a:ext cx="8328847" cy="2636537"/>
          </a:xfrm>
        </p:spPr>
        <p:txBody>
          <a:bodyPr/>
          <a:lstStyle>
            <a:lvl1pPr marL="308610" indent="-30861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FreightSans Pro Medium"/>
                <a:ea typeface="+mn-ea"/>
                <a:cs typeface="FreightSans Pro Medium"/>
              </a:defRPr>
            </a:lvl1pPr>
          </a:lstStyle>
          <a:p>
            <a:pPr lvl="0"/>
            <a:r>
              <a:rPr lang="en-US" dirty="0" err="1"/>
              <a:t>Harum</a:t>
            </a:r>
            <a:r>
              <a:rPr lang="en-US" dirty="0"/>
              <a:t> </a:t>
            </a:r>
            <a:r>
              <a:rPr lang="en-US" dirty="0" err="1"/>
              <a:t>faccatis</a:t>
            </a:r>
            <a:r>
              <a:rPr lang="en-US" dirty="0"/>
              <a:t>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doluptia</a:t>
            </a:r>
            <a:r>
              <a:rPr lang="en-US" dirty="0"/>
              <a:t> </a:t>
            </a:r>
            <a:r>
              <a:rPr lang="en-US" dirty="0" err="1"/>
              <a:t>doloris</a:t>
            </a:r>
            <a:r>
              <a:rPr lang="en-US" dirty="0"/>
              <a:t> </a:t>
            </a:r>
            <a:r>
              <a:rPr lang="en-US" dirty="0" err="1"/>
              <a:t>quame</a:t>
            </a:r>
            <a:r>
              <a:rPr lang="en-US" dirty="0"/>
              <a:t> </a:t>
            </a:r>
            <a:r>
              <a:rPr lang="en-US" dirty="0" err="1"/>
              <a:t>ventibus</a:t>
            </a:r>
            <a:r>
              <a:rPr lang="en-US" dirty="0"/>
              <a:t> a </a:t>
            </a:r>
            <a:r>
              <a:rPr lang="en-US" dirty="0" err="1"/>
              <a:t>nosam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molupta</a:t>
            </a:r>
            <a:r>
              <a:rPr lang="en-US" dirty="0"/>
              <a:t> </a:t>
            </a:r>
            <a:r>
              <a:rPr lang="en-US" dirty="0" err="1"/>
              <a:t>tibust</a:t>
            </a:r>
            <a:r>
              <a:rPr lang="en-US" dirty="0"/>
              <a:t> hit </a:t>
            </a:r>
            <a:r>
              <a:rPr lang="en-US" dirty="0" err="1"/>
              <a:t>voluptae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verferspel</a:t>
            </a:r>
            <a:r>
              <a:rPr lang="en-US" dirty="0"/>
              <a:t> min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eriam</a:t>
            </a:r>
            <a:r>
              <a:rPr lang="en-US" dirty="0"/>
              <a:t>, </a:t>
            </a:r>
            <a:r>
              <a:rPr lang="en-US" dirty="0" err="1"/>
              <a:t>excerspitam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, </a:t>
            </a:r>
            <a:r>
              <a:rPr lang="en-US" dirty="0" err="1"/>
              <a:t>oditate</a:t>
            </a:r>
            <a:r>
              <a:rPr lang="en-US" dirty="0"/>
              <a:t> et, od </a:t>
            </a:r>
            <a:r>
              <a:rPr lang="en-US" dirty="0" err="1"/>
              <a:t>ulparum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quas</a:t>
            </a:r>
            <a:r>
              <a:rPr lang="en-US" dirty="0"/>
              <a:t> </a:t>
            </a:r>
            <a:r>
              <a:rPr lang="en-US" dirty="0" err="1"/>
              <a:t>simolut</a:t>
            </a:r>
            <a:r>
              <a:rPr lang="en-US" dirty="0"/>
              <a:t> rem qui </a:t>
            </a:r>
            <a:r>
              <a:rPr lang="en-US" dirty="0" err="1"/>
              <a:t>volorem</a:t>
            </a:r>
            <a:r>
              <a:rPr lang="en-US" dirty="0"/>
              <a:t> lam </a:t>
            </a:r>
            <a:r>
              <a:rPr lang="en-US" dirty="0" err="1"/>
              <a:t>voluptas</a:t>
            </a:r>
            <a:r>
              <a:rPr lang="en-US" dirty="0"/>
              <a:t> rem </a:t>
            </a:r>
            <a:r>
              <a:rPr lang="en-US" dirty="0" err="1"/>
              <a:t>faccatur</a:t>
            </a:r>
            <a:r>
              <a:rPr lang="en-US" dirty="0"/>
              <a:t>? </a:t>
            </a:r>
            <a:r>
              <a:rPr lang="en-US" dirty="0" err="1"/>
              <a:t>Unt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Aqui</a:t>
            </a:r>
            <a:r>
              <a:rPr lang="en-US" dirty="0"/>
              <a:t> </a:t>
            </a:r>
            <a:r>
              <a:rPr lang="en-US" dirty="0" err="1"/>
              <a:t>sam</a:t>
            </a:r>
            <a:r>
              <a:rPr lang="en-US" dirty="0"/>
              <a:t>, sit </a:t>
            </a:r>
            <a:r>
              <a:rPr lang="en-US" dirty="0" err="1"/>
              <a:t>quodi</a:t>
            </a:r>
            <a:r>
              <a:rPr lang="en-US" dirty="0"/>
              <a:t> omni </a:t>
            </a:r>
            <a:r>
              <a:rPr lang="en-US" dirty="0" err="1"/>
              <a:t>debis</a:t>
            </a:r>
            <a:r>
              <a:rPr lang="en-US" dirty="0"/>
              <a:t> </a:t>
            </a:r>
            <a:r>
              <a:rPr lang="en-US" dirty="0" err="1"/>
              <a:t>eaquam</a:t>
            </a:r>
            <a:r>
              <a:rPr lang="en-US" dirty="0"/>
              <a:t> lab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quias</a:t>
            </a:r>
            <a:r>
              <a:rPr lang="en-US" dirty="0"/>
              <a:t> </a:t>
            </a:r>
            <a:r>
              <a:rPr lang="en-US" dirty="0" err="1"/>
              <a:t>doluptium</a:t>
            </a:r>
            <a:r>
              <a:rPr lang="en-US" dirty="0"/>
              <a:t> </a:t>
            </a:r>
            <a:r>
              <a:rPr lang="en-US" dirty="0" err="1"/>
              <a:t>velliqu</a:t>
            </a:r>
            <a:r>
              <a:rPr lang="en-US" dirty="0"/>
              <a:t> </a:t>
            </a:r>
            <a:r>
              <a:rPr lang="en-US" dirty="0" err="1"/>
              <a:t>asimperro</a:t>
            </a:r>
            <a:r>
              <a:rPr lang="en-US" dirty="0"/>
              <a:t> mi, intis </a:t>
            </a:r>
            <a:r>
              <a:rPr lang="en-US" dirty="0" err="1"/>
              <a:t>autet</a:t>
            </a:r>
            <a:r>
              <a:rPr lang="en-US" dirty="0"/>
              <a:t> </a:t>
            </a:r>
            <a:r>
              <a:rPr lang="en-US" dirty="0" err="1"/>
              <a:t>volorum</a:t>
            </a:r>
            <a:r>
              <a:rPr lang="en-US" dirty="0"/>
              <a:t> </a:t>
            </a:r>
            <a:r>
              <a:rPr lang="en-US" dirty="0" err="1"/>
              <a:t>quistectem</a:t>
            </a:r>
            <a:r>
              <a:rPr lang="en-US" dirty="0"/>
              <a:t>. Et </a:t>
            </a:r>
            <a:r>
              <a:rPr lang="en-US" dirty="0" err="1"/>
              <a:t>resciis</a:t>
            </a:r>
            <a:r>
              <a:rPr lang="en-US" dirty="0"/>
              <a:t> </a:t>
            </a:r>
            <a:r>
              <a:rPr lang="en-US" dirty="0" err="1"/>
              <a:t>mo</a:t>
            </a:r>
            <a:r>
              <a:rPr lang="en-US" dirty="0"/>
              <a:t> </a:t>
            </a:r>
            <a:r>
              <a:rPr lang="en-US" dirty="0" err="1"/>
              <a:t>berchitet</a:t>
            </a:r>
            <a:r>
              <a:rPr lang="en-US" dirty="0"/>
              <a:t> </a:t>
            </a:r>
            <a:r>
              <a:rPr lang="en-US" dirty="0" err="1"/>
              <a:t>volorepudia</a:t>
            </a:r>
            <a:r>
              <a:rPr lang="en-US" dirty="0"/>
              <a:t> </a:t>
            </a:r>
            <a:r>
              <a:rPr lang="en-US" dirty="0" err="1"/>
              <a:t>nusande</a:t>
            </a:r>
            <a:r>
              <a:rPr lang="en-US" dirty="0"/>
              <a:t>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venimendae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doluptur</a:t>
            </a:r>
            <a:r>
              <a:rPr lang="en-US" dirty="0"/>
              <a:t> sim resto </a:t>
            </a:r>
            <a:r>
              <a:rPr lang="en-US" dirty="0" err="1"/>
              <a:t>eaquam</a:t>
            </a:r>
            <a:r>
              <a:rPr lang="en-US" dirty="0"/>
              <a:t> </a:t>
            </a:r>
            <a:r>
              <a:rPr lang="en-US" dirty="0" err="1"/>
              <a:t>enimin</a:t>
            </a:r>
            <a:r>
              <a:rPr lang="en-US" dirty="0"/>
              <a:t> et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et.</a:t>
            </a:r>
          </a:p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5760" y="458699"/>
            <a:ext cx="8503920" cy="949127"/>
          </a:xfrm>
        </p:spPr>
        <p:txBody>
          <a:bodyPr anchor="ctr" anchorCtr="0"/>
          <a:lstStyle>
            <a:lvl1pPr marL="0" marR="0" indent="0" algn="l" defTabSz="41148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060" kern="1200" cap="all" dirty="0">
                <a:solidFill>
                  <a:srgbClr val="623393"/>
                </a:solidFill>
                <a:latin typeface="FreightSans Pro Semibold" panose="02000603040000020004" pitchFamily="50" charset="0"/>
                <a:ea typeface="+mn-ea"/>
                <a:cs typeface="FreightSans Pro Semibold" panose="02000603040000020004" pitchFamily="50" charset="0"/>
              </a:defRPr>
            </a:lvl1pPr>
          </a:lstStyle>
          <a:p>
            <a:pPr marL="0" marR="0" lvl="0" indent="0" algn="l" defTabSz="411480" rtl="0" eaLnBrk="1" fontAlgn="auto" latinLnBrk="0" hangingPunct="1">
              <a:lnSpc>
                <a:spcPts val="3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60" b="0" i="0" u="none" strike="noStrike" kern="1200" cap="all" spc="0" normalizeH="0" baseline="0" noProof="0" dirty="0">
                <a:ln>
                  <a:noFill/>
                </a:ln>
                <a:solidFill>
                  <a:srgbClr val="623393"/>
                </a:solidFill>
                <a:effectLst/>
                <a:uLnTx/>
                <a:uFillTx/>
                <a:latin typeface="FreightSans Pro Semibold"/>
                <a:ea typeface="+mn-ea"/>
                <a:cs typeface="FreightSans Pro Semibold"/>
              </a:rPr>
              <a:t>This is a spot for a title that is long enough for two lines</a:t>
            </a:r>
          </a:p>
        </p:txBody>
      </p:sp>
      <p:sp>
        <p:nvSpPr>
          <p:cNvPr id="6" name="Rectangle 1"/>
          <p:cNvSpPr/>
          <p:nvPr userDrawn="1"/>
        </p:nvSpPr>
        <p:spPr>
          <a:xfrm>
            <a:off x="7246471" y="4177392"/>
            <a:ext cx="1897529" cy="966108"/>
          </a:xfrm>
          <a:custGeom>
            <a:avLst/>
            <a:gdLst>
              <a:gd name="connsiteX0" fmla="*/ 0 w 2409265"/>
              <a:gd name="connsiteY0" fmla="*/ 0 h 1404470"/>
              <a:gd name="connsiteX1" fmla="*/ 2409265 w 2409265"/>
              <a:gd name="connsiteY1" fmla="*/ 0 h 1404470"/>
              <a:gd name="connsiteX2" fmla="*/ 2409265 w 2409265"/>
              <a:gd name="connsiteY2" fmla="*/ 1404470 h 1404470"/>
              <a:gd name="connsiteX3" fmla="*/ 0 w 2409265"/>
              <a:gd name="connsiteY3" fmla="*/ 1404470 h 1404470"/>
              <a:gd name="connsiteX4" fmla="*/ 0 w 2409265"/>
              <a:gd name="connsiteY4" fmla="*/ 0 h 1404470"/>
              <a:gd name="connsiteX0" fmla="*/ 349250 w 2758515"/>
              <a:gd name="connsiteY0" fmla="*/ 0 h 1404470"/>
              <a:gd name="connsiteX1" fmla="*/ 2758515 w 2758515"/>
              <a:gd name="connsiteY1" fmla="*/ 0 h 1404470"/>
              <a:gd name="connsiteX2" fmla="*/ 2758515 w 2758515"/>
              <a:gd name="connsiteY2" fmla="*/ 1404470 h 1404470"/>
              <a:gd name="connsiteX3" fmla="*/ 0 w 2758515"/>
              <a:gd name="connsiteY3" fmla="*/ 1404470 h 1404470"/>
              <a:gd name="connsiteX4" fmla="*/ 349250 w 2758515"/>
              <a:gd name="connsiteY4" fmla="*/ 0 h 140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8515" h="1404470">
                <a:moveTo>
                  <a:pt x="349250" y="0"/>
                </a:moveTo>
                <a:lnTo>
                  <a:pt x="2758515" y="0"/>
                </a:lnTo>
                <a:lnTo>
                  <a:pt x="2758515" y="1404470"/>
                </a:lnTo>
                <a:lnTo>
                  <a:pt x="0" y="1404470"/>
                </a:lnTo>
                <a:lnTo>
                  <a:pt x="349250" y="0"/>
                </a:lnTo>
                <a:close/>
              </a:path>
            </a:pathLst>
          </a:cu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0518" y="4421386"/>
            <a:ext cx="1200404" cy="49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8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/>
          <p:nvPr userDrawn="1"/>
        </p:nvSpPr>
        <p:spPr>
          <a:xfrm>
            <a:off x="7246471" y="4177392"/>
            <a:ext cx="1897529" cy="966108"/>
          </a:xfrm>
          <a:custGeom>
            <a:avLst/>
            <a:gdLst>
              <a:gd name="connsiteX0" fmla="*/ 0 w 2409265"/>
              <a:gd name="connsiteY0" fmla="*/ 0 h 1404470"/>
              <a:gd name="connsiteX1" fmla="*/ 2409265 w 2409265"/>
              <a:gd name="connsiteY1" fmla="*/ 0 h 1404470"/>
              <a:gd name="connsiteX2" fmla="*/ 2409265 w 2409265"/>
              <a:gd name="connsiteY2" fmla="*/ 1404470 h 1404470"/>
              <a:gd name="connsiteX3" fmla="*/ 0 w 2409265"/>
              <a:gd name="connsiteY3" fmla="*/ 1404470 h 1404470"/>
              <a:gd name="connsiteX4" fmla="*/ 0 w 2409265"/>
              <a:gd name="connsiteY4" fmla="*/ 0 h 1404470"/>
              <a:gd name="connsiteX0" fmla="*/ 349250 w 2758515"/>
              <a:gd name="connsiteY0" fmla="*/ 0 h 1404470"/>
              <a:gd name="connsiteX1" fmla="*/ 2758515 w 2758515"/>
              <a:gd name="connsiteY1" fmla="*/ 0 h 1404470"/>
              <a:gd name="connsiteX2" fmla="*/ 2758515 w 2758515"/>
              <a:gd name="connsiteY2" fmla="*/ 1404470 h 1404470"/>
              <a:gd name="connsiteX3" fmla="*/ 0 w 2758515"/>
              <a:gd name="connsiteY3" fmla="*/ 1404470 h 1404470"/>
              <a:gd name="connsiteX4" fmla="*/ 349250 w 2758515"/>
              <a:gd name="connsiteY4" fmla="*/ 0 h 140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8515" h="1404470">
                <a:moveTo>
                  <a:pt x="349250" y="0"/>
                </a:moveTo>
                <a:lnTo>
                  <a:pt x="2758515" y="0"/>
                </a:lnTo>
                <a:lnTo>
                  <a:pt x="2758515" y="1404470"/>
                </a:lnTo>
                <a:lnTo>
                  <a:pt x="0" y="1404470"/>
                </a:lnTo>
                <a:lnTo>
                  <a:pt x="349250" y="0"/>
                </a:lnTo>
                <a:close/>
              </a:path>
            </a:pathLst>
          </a:cu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0518" y="4421386"/>
            <a:ext cx="1200404" cy="492252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4572000" y="1602612"/>
            <a:ext cx="0" cy="2731770"/>
          </a:xfrm>
          <a:prstGeom prst="line">
            <a:avLst/>
          </a:prstGeom>
          <a:ln w="12700">
            <a:solidFill>
              <a:schemeClr val="tx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458698"/>
            <a:ext cx="8503920" cy="946404"/>
          </a:xfrm>
        </p:spPr>
        <p:txBody>
          <a:bodyPr anchor="ctr" anchorCtr="0"/>
          <a:lstStyle>
            <a:lvl1pPr marL="0" indent="0">
              <a:lnSpc>
                <a:spcPts val="3000"/>
              </a:lnSpc>
              <a:spcBef>
                <a:spcPts val="900"/>
              </a:spcBef>
              <a:buNone/>
              <a:defRPr lang="en-US" sz="3060" kern="1200" cap="all" dirty="0">
                <a:solidFill>
                  <a:srgbClr val="623393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This is a spot for a title that is long enough for two lines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65760" y="1602612"/>
            <a:ext cx="3883936" cy="2600554"/>
          </a:xfrm>
        </p:spPr>
        <p:txBody>
          <a:bodyPr numCol="1"/>
          <a:lstStyle>
            <a:lvl1pPr marL="0" indent="0" algn="l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 A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842838" y="1602612"/>
            <a:ext cx="3949637" cy="2600554"/>
          </a:xfrm>
        </p:spPr>
        <p:txBody>
          <a:bodyPr numCol="1"/>
          <a:lstStyle>
            <a:lvl1pPr marL="0" indent="0" algn="l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 B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022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Bulle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/>
          <p:cNvSpPr/>
          <p:nvPr userDrawn="1"/>
        </p:nvSpPr>
        <p:spPr>
          <a:xfrm>
            <a:off x="7246471" y="4177392"/>
            <a:ext cx="1897529" cy="966108"/>
          </a:xfrm>
          <a:custGeom>
            <a:avLst/>
            <a:gdLst>
              <a:gd name="connsiteX0" fmla="*/ 0 w 2409265"/>
              <a:gd name="connsiteY0" fmla="*/ 0 h 1404470"/>
              <a:gd name="connsiteX1" fmla="*/ 2409265 w 2409265"/>
              <a:gd name="connsiteY1" fmla="*/ 0 h 1404470"/>
              <a:gd name="connsiteX2" fmla="*/ 2409265 w 2409265"/>
              <a:gd name="connsiteY2" fmla="*/ 1404470 h 1404470"/>
              <a:gd name="connsiteX3" fmla="*/ 0 w 2409265"/>
              <a:gd name="connsiteY3" fmla="*/ 1404470 h 1404470"/>
              <a:gd name="connsiteX4" fmla="*/ 0 w 2409265"/>
              <a:gd name="connsiteY4" fmla="*/ 0 h 1404470"/>
              <a:gd name="connsiteX0" fmla="*/ 349250 w 2758515"/>
              <a:gd name="connsiteY0" fmla="*/ 0 h 1404470"/>
              <a:gd name="connsiteX1" fmla="*/ 2758515 w 2758515"/>
              <a:gd name="connsiteY1" fmla="*/ 0 h 1404470"/>
              <a:gd name="connsiteX2" fmla="*/ 2758515 w 2758515"/>
              <a:gd name="connsiteY2" fmla="*/ 1404470 h 1404470"/>
              <a:gd name="connsiteX3" fmla="*/ 0 w 2758515"/>
              <a:gd name="connsiteY3" fmla="*/ 1404470 h 1404470"/>
              <a:gd name="connsiteX4" fmla="*/ 349250 w 2758515"/>
              <a:gd name="connsiteY4" fmla="*/ 0 h 140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8515" h="1404470">
                <a:moveTo>
                  <a:pt x="349250" y="0"/>
                </a:moveTo>
                <a:lnTo>
                  <a:pt x="2758515" y="0"/>
                </a:lnTo>
                <a:lnTo>
                  <a:pt x="2758515" y="1404470"/>
                </a:lnTo>
                <a:lnTo>
                  <a:pt x="0" y="1404470"/>
                </a:lnTo>
                <a:lnTo>
                  <a:pt x="349250" y="0"/>
                </a:lnTo>
                <a:close/>
              </a:path>
            </a:pathLst>
          </a:cu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0518" y="4421386"/>
            <a:ext cx="1200404" cy="492252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3036572" y="1602612"/>
            <a:ext cx="0" cy="2731770"/>
          </a:xfrm>
          <a:prstGeom prst="line">
            <a:avLst/>
          </a:prstGeom>
          <a:ln w="12700">
            <a:solidFill>
              <a:schemeClr val="tx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980635" y="1602612"/>
            <a:ext cx="0" cy="2731770"/>
          </a:xfrm>
          <a:prstGeom prst="line">
            <a:avLst/>
          </a:prstGeom>
          <a:ln w="12700">
            <a:solidFill>
              <a:schemeClr val="tx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458698"/>
            <a:ext cx="8503920" cy="946404"/>
          </a:xfrm>
        </p:spPr>
        <p:txBody>
          <a:bodyPr anchor="ctr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lang="en-US" sz="3060" kern="1200" cap="all" dirty="0">
                <a:solidFill>
                  <a:srgbClr val="623393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This is a spot for a title that is long enough for two lines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65761" y="1602612"/>
            <a:ext cx="2377440" cy="2674620"/>
          </a:xfrm>
        </p:spPr>
        <p:txBody>
          <a:bodyPr wrap="square" numCol="1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 A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327122" y="1602612"/>
            <a:ext cx="2377440" cy="2674620"/>
          </a:xfrm>
        </p:spPr>
        <p:txBody>
          <a:bodyPr numCol="1"/>
          <a:lstStyle>
            <a:lvl1pPr marL="0" indent="0" algn="l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 B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260124" y="1602612"/>
            <a:ext cx="2377440" cy="2674620"/>
          </a:xfrm>
        </p:spPr>
        <p:txBody>
          <a:bodyPr numCol="1"/>
          <a:lstStyle>
            <a:lvl1pPr marL="0" indent="0" algn="l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 C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836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B27F30-1EBD-40C8-933D-B9881F691B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4F1E8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Main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  <a:latin typeface="FreightSans Pro Medium" panose="02000606030000020004" pitchFamily="50" charset="0"/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  <a:latin typeface="FreightSans Pro Medium" panose="02000606030000020004" pitchFamily="50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  <a:latin typeface="FreightSans Pro Medium" panose="02000606030000020004" pitchFamily="50" charset="0"/>
              </a:defRPr>
            </a:lvl1pPr>
          </a:lstStyle>
          <a:p>
            <a:fld id="{D56D9E85-60E1-204E-9031-842F3CBB95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77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2" r:id="rId3"/>
    <p:sldLayoutId id="2147483654" r:id="rId4"/>
    <p:sldLayoutId id="2147483655" r:id="rId5"/>
    <p:sldLayoutId id="2147483686" r:id="rId6"/>
    <p:sldLayoutId id="2147483656" r:id="rId7"/>
    <p:sldLayoutId id="2147483657" r:id="rId8"/>
    <p:sldLayoutId id="2147483658" r:id="rId9"/>
    <p:sldLayoutId id="2147483659" r:id="rId10"/>
    <p:sldLayoutId id="2147483667" r:id="rId11"/>
    <p:sldLayoutId id="2147483660" r:id="rId12"/>
    <p:sldLayoutId id="2147483685" r:id="rId13"/>
    <p:sldLayoutId id="2147483661" r:id="rId14"/>
    <p:sldLayoutId id="2147483662" r:id="rId15"/>
    <p:sldLayoutId id="2147483663" r:id="rId16"/>
    <p:sldLayoutId id="2147483668" r:id="rId17"/>
    <p:sldLayoutId id="2147483665" r:id="rId18"/>
    <p:sldLayoutId id="2147483671" r:id="rId19"/>
    <p:sldLayoutId id="2147483666" r:id="rId20"/>
    <p:sldLayoutId id="2147483670" r:id="rId21"/>
    <p:sldLayoutId id="2147483669" r:id="rId22"/>
  </p:sldLayoutIdLst>
  <p:txStyles>
    <p:titleStyle>
      <a:lvl1pPr algn="l" defTabSz="411480" rtl="0" eaLnBrk="1" latinLnBrk="0" hangingPunct="1">
        <a:spcBef>
          <a:spcPct val="0"/>
        </a:spcBef>
        <a:buNone/>
        <a:defRPr sz="3960" kern="1200">
          <a:solidFill>
            <a:srgbClr val="623393"/>
          </a:solidFill>
          <a:latin typeface="FreightMacro Pro Semibold" panose="02000603040000020004" pitchFamily="50" charset="0"/>
          <a:ea typeface="+mj-ea"/>
          <a:cs typeface="+mj-cs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FreightSans Pro Medium" panose="02000606030000020004" pitchFamily="50" charset="0"/>
          <a:ea typeface="+mn-ea"/>
          <a:cs typeface="+mn-cs"/>
        </a:defRPr>
      </a:lvl1pPr>
      <a:lvl2pPr marL="668655" indent="-257175" algn="l" defTabSz="411480" rtl="0" eaLnBrk="1" latinLnBrk="0" hangingPunct="1">
        <a:spcBef>
          <a:spcPct val="20000"/>
        </a:spcBef>
        <a:buFont typeface="Arial"/>
        <a:buChar char="–"/>
        <a:defRPr sz="2520" kern="1200">
          <a:solidFill>
            <a:schemeClr val="tx1"/>
          </a:solidFill>
          <a:latin typeface="FreightSans Pro Medium" panose="02000606030000020004" pitchFamily="50" charset="0"/>
          <a:ea typeface="+mn-ea"/>
          <a:cs typeface="+mn-cs"/>
        </a:defRPr>
      </a:lvl2pPr>
      <a:lvl3pPr marL="1028700" indent="-205740" algn="l" defTabSz="411480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FreightSans Pro Medium" panose="02000606030000020004" pitchFamily="50" charset="0"/>
          <a:ea typeface="+mn-ea"/>
          <a:cs typeface="+mn-cs"/>
        </a:defRPr>
      </a:lvl3pPr>
      <a:lvl4pPr marL="1440180" indent="-205740" algn="l" defTabSz="41148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FreightSans Pro Medium" panose="02000606030000020004" pitchFamily="50" charset="0"/>
          <a:ea typeface="+mn-ea"/>
          <a:cs typeface="+mn-cs"/>
        </a:defRPr>
      </a:lvl4pPr>
      <a:lvl5pPr marL="1851660" indent="-205740" algn="l" defTabSz="41148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FreightSans Pro Medium" panose="02000606030000020004" pitchFamily="50" charset="0"/>
          <a:ea typeface="+mn-ea"/>
          <a:cs typeface="+mn-cs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B27F30-1EBD-40C8-933D-B9881F691B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>
              <a:solidFill>
                <a:srgbClr val="4F1E8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Main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  <a:latin typeface="FreightSans Pro Medium" panose="02000606030000020004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  <a:latin typeface="FreightSans Pro Medium" panose="02000606030000020004" pitchFamily="50" charset="0"/>
              </a:defRPr>
            </a:lvl1pPr>
          </a:lstStyle>
          <a:p>
            <a:r>
              <a:rPr lang="en-US" dirty="0"/>
              <a:t>To change this, go to Insert Tab &gt; Footer &gt; Change Text to 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  <a:latin typeface="FreightSans Pro Medium" panose="02000606030000020004" pitchFamily="50" charset="0"/>
              </a:defRPr>
            </a:lvl1pPr>
          </a:lstStyle>
          <a:p>
            <a:fld id="{D56D9E85-60E1-204E-9031-842F3CBB95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77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87" r:id="rId3"/>
    <p:sldLayoutId id="2147483692" r:id="rId4"/>
    <p:sldLayoutId id="2147483693" r:id="rId5"/>
    <p:sldLayoutId id="2147483694" r:id="rId6"/>
    <p:sldLayoutId id="2147483695" r:id="rId7"/>
    <p:sldLayoutId id="2147483688" r:id="rId8"/>
  </p:sldLayoutIdLst>
  <p:hf hdr="0" dt="0"/>
  <p:txStyles>
    <p:titleStyle>
      <a:lvl1pPr algn="l" defTabSz="411480" rtl="0" eaLnBrk="1" latinLnBrk="0" hangingPunct="1">
        <a:spcBef>
          <a:spcPct val="0"/>
        </a:spcBef>
        <a:buNone/>
        <a:defRPr sz="3960" kern="1200">
          <a:solidFill>
            <a:srgbClr val="623393"/>
          </a:solidFill>
          <a:latin typeface="FreightMacro Pro Semibold" panose="02000603040000020004" pitchFamily="50" charset="0"/>
          <a:ea typeface="+mj-ea"/>
          <a:cs typeface="+mj-cs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FreightSans Pro Medium" panose="02000606030000020004" pitchFamily="50" charset="0"/>
          <a:ea typeface="+mn-ea"/>
          <a:cs typeface="+mn-cs"/>
        </a:defRPr>
      </a:lvl1pPr>
      <a:lvl2pPr marL="668655" indent="-257175" algn="l" defTabSz="411480" rtl="0" eaLnBrk="1" latinLnBrk="0" hangingPunct="1">
        <a:spcBef>
          <a:spcPct val="20000"/>
        </a:spcBef>
        <a:buFont typeface="Arial"/>
        <a:buChar char="–"/>
        <a:defRPr sz="2520" kern="1200">
          <a:solidFill>
            <a:schemeClr val="tx1"/>
          </a:solidFill>
          <a:latin typeface="FreightSans Pro Medium" panose="02000606030000020004" pitchFamily="50" charset="0"/>
          <a:ea typeface="+mn-ea"/>
          <a:cs typeface="+mn-cs"/>
        </a:defRPr>
      </a:lvl2pPr>
      <a:lvl3pPr marL="1028700" indent="-205740" algn="l" defTabSz="411480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FreightSans Pro Medium" panose="02000606030000020004" pitchFamily="50" charset="0"/>
          <a:ea typeface="+mn-ea"/>
          <a:cs typeface="+mn-cs"/>
        </a:defRPr>
      </a:lvl3pPr>
      <a:lvl4pPr marL="1440180" indent="-205740" algn="l" defTabSz="41148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FreightSans Pro Medium" panose="02000606030000020004" pitchFamily="50" charset="0"/>
          <a:ea typeface="+mn-ea"/>
          <a:cs typeface="+mn-cs"/>
        </a:defRPr>
      </a:lvl4pPr>
      <a:lvl5pPr marL="1851660" indent="-205740" algn="l" defTabSz="41148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FreightSans Pro Medium" panose="02000606030000020004" pitchFamily="50" charset="0"/>
          <a:ea typeface="+mn-ea"/>
          <a:cs typeface="+mn-cs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4AAB05-528D-4308-1C74-46A9E2A242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5" y="1494062"/>
            <a:ext cx="7420551" cy="1320576"/>
          </a:xfrm>
        </p:spPr>
        <p:txBody>
          <a:bodyPr/>
          <a:lstStyle/>
          <a:p>
            <a:r>
              <a:rPr lang="en-US" dirty="0"/>
              <a:t>Chancellor’s Division Budget Presentation 2024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50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C0AA85-6FF6-217C-F6B3-0FA30B1EE1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712" y="289268"/>
            <a:ext cx="3930056" cy="363537"/>
          </a:xfrm>
        </p:spPr>
        <p:txBody>
          <a:bodyPr>
            <a:normAutofit fontScale="92500"/>
          </a:bodyPr>
          <a:lstStyle/>
          <a:p>
            <a:r>
              <a:rPr lang="en-US" dirty="0"/>
              <a:t>Chancellor’s Division – Who we 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F33D09-347A-5F9C-F071-5B4A2B1368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6669" y="1198417"/>
            <a:ext cx="7912204" cy="3221183"/>
          </a:xfrm>
        </p:spPr>
        <p:txBody>
          <a:bodyPr>
            <a:normAutofit/>
          </a:bodyPr>
          <a:lstStyle/>
          <a:p>
            <a:r>
              <a:rPr lang="en-US" sz="1600" dirty="0"/>
              <a:t>  Internal Controls</a:t>
            </a:r>
          </a:p>
          <a:p>
            <a:pPr lvl="1"/>
            <a:r>
              <a:rPr lang="en-US" sz="1600" dirty="0">
                <a:latin typeface="+mj-lt"/>
              </a:rPr>
              <a:t>Office of Legal Counsel and Institutional Integrity</a:t>
            </a:r>
          </a:p>
          <a:p>
            <a:pPr lvl="1"/>
            <a:r>
              <a:rPr lang="en-US" sz="1600" dirty="0">
                <a:latin typeface="+mj-lt"/>
              </a:rPr>
              <a:t>Office of Inclusive Excellence</a:t>
            </a:r>
          </a:p>
          <a:p>
            <a:pPr lvl="1"/>
            <a:endParaRPr lang="en-US" sz="1600" dirty="0">
              <a:latin typeface="+mj-lt"/>
            </a:endParaRPr>
          </a:p>
          <a:p>
            <a:pPr marL="411480" lvl="1" indent="0">
              <a:buNone/>
            </a:pPr>
            <a:endParaRPr lang="en-US" sz="1600" dirty="0">
              <a:latin typeface="+mj-lt"/>
            </a:endParaRPr>
          </a:p>
          <a:p>
            <a:r>
              <a:rPr lang="en-US" sz="1600" dirty="0"/>
              <a:t>  External Affairs</a:t>
            </a:r>
          </a:p>
          <a:p>
            <a:pPr lvl="1"/>
            <a:r>
              <a:rPr lang="en-US" sz="1600" dirty="0">
                <a:latin typeface="+mj-lt"/>
              </a:rPr>
              <a:t>University Communications and Marketing</a:t>
            </a:r>
          </a:p>
          <a:p>
            <a:pPr lvl="1"/>
            <a:r>
              <a:rPr lang="en-US" sz="1600" dirty="0">
                <a:latin typeface="+mj-lt"/>
              </a:rPr>
              <a:t>Government Relations/Special Events</a:t>
            </a:r>
          </a:p>
          <a:p>
            <a:pPr lvl="1"/>
            <a:r>
              <a:rPr lang="en-US" sz="1600" dirty="0">
                <a:latin typeface="+mj-lt"/>
              </a:rPr>
              <a:t>Economic Development &amp; Regional Outreach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5BCE4-BB5A-F4FD-DB49-5E5F01336CC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56D9E85-60E1-204E-9031-842F3CBB95E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602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26A357-85F9-779A-0348-C50E2A3565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5407" y="274671"/>
            <a:ext cx="3917211" cy="363537"/>
          </a:xfrm>
        </p:spPr>
        <p:txBody>
          <a:bodyPr>
            <a:noAutofit/>
          </a:bodyPr>
          <a:lstStyle/>
          <a:p>
            <a:r>
              <a:rPr lang="en-US" sz="2000" dirty="0"/>
              <a:t>How we spent 23-24 dollars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DF6EF6-9694-46B5-2420-F6FBC91F83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5407" y="942109"/>
            <a:ext cx="8327840" cy="3622963"/>
          </a:xfrm>
        </p:spPr>
        <p:txBody>
          <a:bodyPr>
            <a:normAutofit/>
          </a:bodyPr>
          <a:lstStyle/>
          <a:p>
            <a:pPr marL="285750" indent="-285750" defTabSz="9144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FreightSans Pro Book" panose="02000606030000020004" pitchFamily="50" charset="0"/>
              </a:rPr>
              <a:t>Implementation and expansion of Live Western Brand Campaign</a:t>
            </a:r>
          </a:p>
          <a:p>
            <a:pPr marL="285750" indent="-285750" defTabSz="9144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FreightSans Pro Book" panose="02000606030000020004" pitchFamily="50" charset="0"/>
              </a:rPr>
              <a:t>Development and early implementation of college-level Live Western Playbooks</a:t>
            </a:r>
          </a:p>
          <a:p>
            <a:pPr marL="285750" indent="-285750" defTabSz="9144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FreightSans Pro Book" panose="02000606030000020004" pitchFamily="50" charset="0"/>
              </a:rPr>
              <a:t>Upgrade and replace photo/video equipment</a:t>
            </a:r>
          </a:p>
          <a:p>
            <a:pPr marL="285750" indent="-285750" defTabSz="9144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FreightSans Pro Book" panose="02000606030000020004" pitchFamily="50" charset="0"/>
              </a:rPr>
              <a:t>Event materials/equipment</a:t>
            </a:r>
          </a:p>
          <a:p>
            <a:pPr marL="0" indent="0" defTabSz="914400">
              <a:lnSpc>
                <a:spcPts val="3400"/>
              </a:lnSpc>
              <a:buNone/>
            </a:pPr>
            <a:endParaRPr lang="en-US" sz="1800" dirty="0">
              <a:latin typeface="FreightSans Pro Book" panose="02000606030000020004" pitchFamily="50" charset="0"/>
            </a:endParaRP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898F0-FCA3-25A8-2FF1-3C39E74FF14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56D9E85-60E1-204E-9031-842F3CBB95E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919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26A357-85F9-779A-0348-C50E2A3565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Budget Reallocations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DF6EF6-9694-46B5-2420-F6FBC91F83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5407" y="942109"/>
            <a:ext cx="8327840" cy="3622963"/>
          </a:xfrm>
        </p:spPr>
        <p:txBody>
          <a:bodyPr>
            <a:normAutofit/>
          </a:bodyPr>
          <a:lstStyle/>
          <a:p>
            <a:pPr marL="285750" indent="-285750" defTabSz="9144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FreightSans Pro Book" panose="02000606030000020004" pitchFamily="50" charset="0"/>
              </a:rPr>
              <a:t>Reassignment of position/lapsed salary to add capacity in Special Events</a:t>
            </a:r>
          </a:p>
          <a:p>
            <a:pPr marL="285750" indent="-285750" defTabSz="9144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FreightSans Pro Book" panose="02000606030000020004" pitchFamily="50" charset="0"/>
              </a:rPr>
              <a:t>Rightsizing/realignment of Legal Counsel into Office of Legal Counsel and Institutional Integrity</a:t>
            </a:r>
          </a:p>
          <a:p>
            <a:pPr marL="862965" lvl="1" indent="-285750" defTabSz="9144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FreightSans Pro Book" panose="02000606030000020004" pitchFamily="50" charset="0"/>
              </a:rPr>
              <a:t>Title IX Investigator</a:t>
            </a:r>
          </a:p>
          <a:p>
            <a:pPr marL="862965" lvl="1" indent="-285750" defTabSz="9144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FreightSans Pro Book" panose="02000606030000020004" pitchFamily="50" charset="0"/>
              </a:rPr>
              <a:t>Consolidation with Institutional Audit</a:t>
            </a:r>
          </a:p>
          <a:p>
            <a:pPr marL="285750" indent="-285750" defTabSz="9144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FreightSans Pro Book" panose="02000606030000020004" pitchFamily="50" charset="0"/>
              </a:rPr>
              <a:t>Restructure within University Communications and Marketing</a:t>
            </a:r>
          </a:p>
          <a:p>
            <a:pPr marL="285750" indent="-285750" defTabSz="9144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FreightSans Pro Book" panose="02000606030000020004" pitchFamily="50" charset="0"/>
              </a:rPr>
              <a:t>Realignment of vendor resources and services in UCM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898F0-FCA3-25A8-2FF1-3C39E74FF14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56D9E85-60E1-204E-9031-842F3CBB95E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97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2691CD-EACD-A102-00F3-32EFD50DC6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Division Highlights – 2023-2024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4DD0B-FFD1-E330-B672-70D2F179549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56D9E85-60E1-204E-9031-842F3CBB95E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DD2A4-FABD-755B-CA6A-34FF52175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15" y="931844"/>
            <a:ext cx="5585318" cy="17930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890D50-9F92-D0F5-5AFC-C86C5E408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15" y="1984275"/>
            <a:ext cx="5585318" cy="2291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354FCD-F00F-0837-9ED8-CD70206C2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963" y="611781"/>
            <a:ext cx="4705265" cy="2113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6F3173-873F-A907-534F-28BAA6EA9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918" y="2937833"/>
            <a:ext cx="4861354" cy="159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99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2691CD-EACD-A102-00F3-32EFD50DC6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Division Highlights – 2023-2024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4DD0B-FFD1-E330-B672-70D2F179549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56D9E85-60E1-204E-9031-842F3CBB95E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A200269-7FA4-03BC-49DE-8F9D8C778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058" y="487803"/>
            <a:ext cx="3239312" cy="21100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2BB4FE-C3EF-CAA5-B690-9E5B0FE57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07" y="2748490"/>
            <a:ext cx="2993015" cy="1991716"/>
          </a:xfrm>
          <a:prstGeom prst="rect">
            <a:avLst/>
          </a:prstGeom>
        </p:spPr>
      </p:pic>
      <p:pic>
        <p:nvPicPr>
          <p:cNvPr id="23" name="Picture 22" descr="A screenshot of a website&#10;&#10;Description automatically generated">
            <a:extLst>
              <a:ext uri="{FF2B5EF4-FFF2-40B4-BE49-F238E27FC236}">
                <a16:creationId xmlns:a16="http://schemas.microsoft.com/office/drawing/2014/main" id="{E5990C4B-28A4-C593-4F5B-BD07A2F77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1" y="684892"/>
            <a:ext cx="4262627" cy="1913005"/>
          </a:xfrm>
          <a:prstGeom prst="rect">
            <a:avLst/>
          </a:prstGeom>
        </p:spPr>
      </p:pic>
      <p:pic>
        <p:nvPicPr>
          <p:cNvPr id="25" name="Picture 24" descr="A person with dreadlocks and a hand raised&#10;&#10;Description automatically generated">
            <a:extLst>
              <a:ext uri="{FF2B5EF4-FFF2-40B4-BE49-F238E27FC236}">
                <a16:creationId xmlns:a16="http://schemas.microsoft.com/office/drawing/2014/main" id="{6A130D14-CE4B-1965-054F-1F4043B50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73" y="2787845"/>
            <a:ext cx="4262628" cy="191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23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7FAC7F-D4A1-2341-5E69-E7B5A36FFC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algn="ctr"/>
            <a:r>
              <a:rPr lang="en-US" sz="1400" dirty="0"/>
              <a:t>Division Budget Priorities</a:t>
            </a:r>
          </a:p>
          <a:p>
            <a:pPr algn="ctr"/>
            <a:r>
              <a:rPr lang="en-US" sz="1400" dirty="0"/>
              <a:t>2024-25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135CE7-0C1C-898A-2CA7-A7DDD96C2C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5408" y="1371601"/>
            <a:ext cx="3828142" cy="333343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cap="none" dirty="0">
                <a:solidFill>
                  <a:schemeClr val="tx1"/>
                </a:solidFill>
                <a:latin typeface="FreightSans Pro Medium"/>
                <a:cs typeface="FreightSans Pro Medium"/>
              </a:rPr>
              <a:t>  </a:t>
            </a:r>
            <a:r>
              <a:rPr lang="en-US" sz="1800" u="sng" cap="none" dirty="0">
                <a:solidFill>
                  <a:schemeClr val="tx1"/>
                </a:solidFill>
                <a:latin typeface="FreightSans Pro Medium"/>
                <a:cs typeface="FreightSans Pro Medium"/>
              </a:rPr>
              <a:t>NO</a:t>
            </a:r>
            <a:r>
              <a:rPr lang="en-US" sz="1800" cap="none" dirty="0">
                <a:solidFill>
                  <a:schemeClr val="tx1"/>
                </a:solidFill>
                <a:latin typeface="FreightSans Pro Medium"/>
                <a:cs typeface="FreightSans Pro Medium"/>
              </a:rPr>
              <a:t> </a:t>
            </a:r>
            <a:r>
              <a:rPr lang="en-US" sz="1800" dirty="0">
                <a:latin typeface="FreightSans Pro Medium"/>
                <a:cs typeface="FreightSans Pro Medium"/>
              </a:rPr>
              <a:t>new staffing requests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latin typeface="FreightSans Pro Medium"/>
                <a:cs typeface="FreightSans Pro Medium"/>
              </a:rPr>
              <a:t>  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FreightSans Pro Medium"/>
                <a:cs typeface="FreightSans Pro Medium"/>
              </a:rPr>
              <a:t>  Solidify social monitoring tools</a:t>
            </a:r>
          </a:p>
          <a:p>
            <a:pPr>
              <a:lnSpc>
                <a:spcPct val="100000"/>
              </a:lnSpc>
            </a:pPr>
            <a:endParaRPr lang="en-US" sz="1800" dirty="0">
              <a:latin typeface="FreightSans Pro Medium"/>
              <a:cs typeface="FreightSans Pro Medium"/>
            </a:endParaRPr>
          </a:p>
          <a:p>
            <a:pPr marL="228600" indent="-228600">
              <a:lnSpc>
                <a:spcPct val="100000"/>
              </a:lnSpc>
            </a:pPr>
            <a:r>
              <a:rPr lang="en-US" sz="1800" dirty="0">
                <a:latin typeface="FreightSans Pro Medium"/>
                <a:cs typeface="FreightSans Pro Medium"/>
              </a:rPr>
              <a:t>Support for Audit, Risk        Management, Title IX, and Compliance</a:t>
            </a:r>
          </a:p>
          <a:p>
            <a:pPr lvl="1"/>
            <a:r>
              <a:rPr lang="en-US" sz="1800" dirty="0">
                <a:latin typeface="FreightSans Pro Medium"/>
              </a:rPr>
              <a:t>Audit Software</a:t>
            </a:r>
          </a:p>
          <a:p>
            <a:pPr lvl="1"/>
            <a:r>
              <a:rPr lang="en-US" sz="1800" dirty="0">
                <a:latin typeface="FreightSans Pro Medium"/>
              </a:rPr>
              <a:t>Expert Legal Advice</a:t>
            </a:r>
          </a:p>
          <a:p>
            <a:pPr marL="411480" lvl="1" indent="0">
              <a:buNone/>
            </a:pPr>
            <a:endParaRPr lang="en-US" sz="3220" dirty="0">
              <a:latin typeface="FreightSans Pro Medium"/>
              <a:cs typeface="FreightSans Pro Medium"/>
            </a:endParaRPr>
          </a:p>
          <a:p>
            <a:pPr>
              <a:lnSpc>
                <a:spcPct val="100000"/>
              </a:lnSpc>
            </a:pPr>
            <a:endParaRPr lang="en-US" sz="1800" cap="none" dirty="0">
              <a:solidFill>
                <a:schemeClr val="tx1"/>
              </a:solidFill>
              <a:latin typeface="FreightSans Pro Medium"/>
              <a:cs typeface="FreightSans Pro Medium"/>
            </a:endParaRPr>
          </a:p>
          <a:p>
            <a:pPr>
              <a:lnSpc>
                <a:spcPct val="100000"/>
              </a:lnSpc>
            </a:pPr>
            <a:endParaRPr lang="en-US" sz="1800" cap="none" dirty="0">
              <a:solidFill>
                <a:schemeClr val="tx1"/>
              </a:solidFill>
              <a:latin typeface="FreightSans Pro Medium"/>
              <a:cs typeface="FreightSans Pro Medium"/>
            </a:endParaRP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CA5162-D01B-5217-5091-FF5860143A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9365" y="1371601"/>
            <a:ext cx="3828417" cy="3333434"/>
          </a:xfrm>
        </p:spPr>
        <p:txBody>
          <a:bodyPr/>
          <a:lstStyle/>
          <a:p>
            <a:pPr marL="346075" indent="-261938">
              <a:lnSpc>
                <a:spcPct val="100000"/>
              </a:lnSpc>
            </a:pPr>
            <a:r>
              <a:rPr lang="en-US" sz="1800" dirty="0">
                <a:latin typeface="FreightSans Pro Medium"/>
                <a:cs typeface="FreightSans Pro Medium"/>
              </a:rPr>
              <a:t>Website Redesign</a:t>
            </a:r>
          </a:p>
          <a:p>
            <a:pPr marL="346075" indent="-261938">
              <a:lnSpc>
                <a:spcPct val="100000"/>
              </a:lnSpc>
            </a:pPr>
            <a:endParaRPr lang="en-US" sz="1800" dirty="0">
              <a:latin typeface="FreightSans Pro Medium"/>
              <a:cs typeface="FreightSans Pro Medium"/>
            </a:endParaRPr>
          </a:p>
          <a:p>
            <a:pPr marL="346075" indent="-261938">
              <a:lnSpc>
                <a:spcPct val="100000"/>
              </a:lnSpc>
            </a:pPr>
            <a:r>
              <a:rPr lang="en-US" sz="1800" dirty="0">
                <a:latin typeface="FreightSans Pro Medium"/>
                <a:cs typeface="FreightSans Pro Medium"/>
              </a:rPr>
              <a:t>Increase operational support for WCU Magazine</a:t>
            </a:r>
          </a:p>
          <a:p>
            <a:pPr marL="174625">
              <a:lnSpc>
                <a:spcPct val="100000"/>
              </a:lnSpc>
            </a:pPr>
            <a:endParaRPr lang="en-US" sz="1800" cap="none" dirty="0">
              <a:solidFill>
                <a:schemeClr val="tx1"/>
              </a:solidFill>
              <a:latin typeface="FreightSans Pro Medium"/>
              <a:cs typeface="FreightSans Pro Medium"/>
            </a:endParaRPr>
          </a:p>
          <a:p>
            <a:pPr marL="346075" indent="-261938">
              <a:lnSpc>
                <a:spcPct val="100000"/>
              </a:lnSpc>
            </a:pPr>
            <a:r>
              <a:rPr lang="en-US" sz="1800" dirty="0">
                <a:latin typeface="FreightSans Pro Medium"/>
                <a:cs typeface="FreightSans Pro Medium"/>
              </a:rPr>
              <a:t>Complete equipment buildout for photo/video studio</a:t>
            </a:r>
            <a:endParaRPr lang="en-US" sz="1800" cap="none" dirty="0">
              <a:solidFill>
                <a:schemeClr val="tx1"/>
              </a:solidFill>
              <a:latin typeface="FreightSans Pro Medium"/>
              <a:cs typeface="FreightSans Pro Medium"/>
            </a:endParaRPr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15AA74-319E-8D30-500B-6D7A426C1D6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56D9E85-60E1-204E-9031-842F3CBB95E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37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29DBDE-5ADA-2885-294A-FDBBC73F6F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2730" y="940854"/>
            <a:ext cx="3998539" cy="392113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511E84"/>
                </a:solidFill>
              </a:rPr>
              <a:t>University Budget Priority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D2D55-A834-4D81-72D5-498F9F8691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Faculty and Staff Compensation</a:t>
            </a:r>
          </a:p>
          <a:p>
            <a:r>
              <a:rPr lang="en-US" dirty="0"/>
              <a:t>Additional % increases</a:t>
            </a:r>
          </a:p>
          <a:p>
            <a:r>
              <a:rPr lang="en-US" dirty="0"/>
              <a:t>LMAR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344BB0-DA17-21E2-4012-CF5A29DC56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56D9E85-60E1-204E-9031-842F3CBB95E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007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40A928-EAF7-33C4-050E-5ED1E3498FD7}"/>
              </a:ext>
            </a:extLst>
          </p:cNvPr>
          <p:cNvSpPr txBox="1"/>
          <p:nvPr/>
        </p:nvSpPr>
        <p:spPr>
          <a:xfrm>
            <a:off x="2608118" y="762000"/>
            <a:ext cx="3927763" cy="565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srgbClr val="511E84"/>
                </a:solidFill>
                <a:effectLst/>
                <a:uLnTx/>
                <a:uFillTx/>
                <a:latin typeface="FreightSans Pro Semibold"/>
                <a:ea typeface="+mn-ea"/>
                <a:cs typeface="FreightSans Pro Semibold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0605079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1E80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>
              <a:alpha val="3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0" marR="0" indent="0" algn="l" defTabSz="914400" rtl="0" eaLnBrk="1" fontAlgn="auto" latinLnBrk="0" hangingPunct="1">
          <a:lnSpc>
            <a:spcPts val="34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kern="1200" cap="all" spc="0" normalizeH="0" baseline="0" noProof="0" dirty="0" smtClean="0">
            <a:ln>
              <a:noFill/>
            </a:ln>
            <a:solidFill>
              <a:prstClr val="white"/>
            </a:solidFill>
            <a:effectLst/>
            <a:uLnTx/>
            <a:uFillTx/>
            <a:latin typeface="FreightSans Pro Semibold"/>
            <a:ea typeface="+mn-ea"/>
            <a:cs typeface="FreightSans Pro Semibold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is amazing1.potx" id="{590B367D-C7D1-47B9-82AE-D038F54B52B7}" vid="{757DA012-2E8B-4D42-9165-9431CF50D74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oppins - Live Western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1E80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>
              <a:alpha val="3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0" marR="0" indent="0" algn="l" defTabSz="914400" rtl="0" eaLnBrk="1" fontAlgn="auto" latinLnBrk="0" hangingPunct="1">
          <a:lnSpc>
            <a:spcPts val="34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kern="1200" cap="all" spc="0" normalizeH="0" baseline="0" noProof="0" dirty="0" smtClean="0">
            <a:ln>
              <a:noFill/>
            </a:ln>
            <a:solidFill>
              <a:prstClr val="white"/>
            </a:solidFill>
            <a:effectLst/>
            <a:uLnTx/>
            <a:uFillTx/>
            <a:latin typeface="FreightSans Pro Semibold"/>
            <a:ea typeface="+mn-ea"/>
            <a:cs typeface="FreightSans Pro Semibold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is amazing1.potx" id="{590B367D-C7D1-47B9-82AE-D038F54B52B7}" vid="{757DA012-2E8B-4D42-9165-9431CF50D74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8420</TotalTime>
  <Words>201</Words>
  <Application>Microsoft Office PowerPoint</Application>
  <PresentationFormat>On-screen Show (16:9)</PresentationFormat>
  <Paragraphs>54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FreightMacro Pro Semibold</vt:lpstr>
      <vt:lpstr>FreightSans Pro Book</vt:lpstr>
      <vt:lpstr>FreightSans Pro Medium</vt:lpstr>
      <vt:lpstr>FreightSans Pro Semibold</vt:lpstr>
      <vt:lpstr>Poppins</vt:lpstr>
      <vt:lpstr>1_Office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Meredith Whitfield</dc:creator>
  <cp:lastModifiedBy>Melissa Wargo</cp:lastModifiedBy>
  <cp:revision>41</cp:revision>
  <dcterms:created xsi:type="dcterms:W3CDTF">2020-09-24T18:31:47Z</dcterms:created>
  <dcterms:modified xsi:type="dcterms:W3CDTF">2024-04-08T12:47:57Z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d321b5f-a4ea-42e4-9273-2f91b9a1a708_Enabled">
    <vt:lpwstr>true</vt:lpwstr>
  </property>
  <property fmtid="{D5CDD505-2E9C-101B-9397-08002B2CF9AE}" pid="3" name="MSIP_Label_8d321b5f-a4ea-42e4-9273-2f91b9a1a708_SetDate">
    <vt:lpwstr>2023-10-05T20:53:39Z</vt:lpwstr>
  </property>
  <property fmtid="{D5CDD505-2E9C-101B-9397-08002B2CF9AE}" pid="4" name="MSIP_Label_8d321b5f-a4ea-42e4-9273-2f91b9a1a708_Method">
    <vt:lpwstr>Standard</vt:lpwstr>
  </property>
  <property fmtid="{D5CDD505-2E9C-101B-9397-08002B2CF9AE}" pid="5" name="MSIP_Label_8d321b5f-a4ea-42e4-9273-2f91b9a1a708_Name">
    <vt:lpwstr>Low Confidentiality - Green</vt:lpwstr>
  </property>
  <property fmtid="{D5CDD505-2E9C-101B-9397-08002B2CF9AE}" pid="6" name="MSIP_Label_8d321b5f-a4ea-42e4-9273-2f91b9a1a708_SiteId">
    <vt:lpwstr>c5b35b5a-16d5-4414-8ee1-7bde70543f1b</vt:lpwstr>
  </property>
  <property fmtid="{D5CDD505-2E9C-101B-9397-08002B2CF9AE}" pid="7" name="MSIP_Label_8d321b5f-a4ea-42e4-9273-2f91b9a1a708_ActionId">
    <vt:lpwstr>0b815db3-ec17-42ef-9ae6-5ca974e55bab</vt:lpwstr>
  </property>
  <property fmtid="{D5CDD505-2E9C-101B-9397-08002B2CF9AE}" pid="8" name="MSIP_Label_8d321b5f-a4ea-42e4-9273-2f91b9a1a708_ContentBits">
    <vt:lpwstr>0</vt:lpwstr>
  </property>
</Properties>
</file>