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6">
          <p15:clr>
            <a:srgbClr val="A4A3A4"/>
          </p15:clr>
        </p15:guide>
        <p15:guide id="2" pos="32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A875"/>
    <a:srgbClr val="592D88"/>
    <a:srgbClr val="4F1E80"/>
    <a:srgbClr val="541E8A"/>
    <a:srgbClr val="551F8B"/>
    <a:srgbClr val="531D8D"/>
    <a:srgbClr val="501D85"/>
    <a:srgbClr val="531F88"/>
    <a:srgbClr val="5E2399"/>
    <a:srgbClr val="511E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81" autoAdjust="0"/>
    <p:restoredTop sz="94334" autoAdjust="0"/>
  </p:normalViewPr>
  <p:slideViewPr>
    <p:cSldViewPr snapToGrid="0">
      <p:cViewPr varScale="1">
        <p:scale>
          <a:sx n="131" d="100"/>
          <a:sy n="131" d="100"/>
        </p:scale>
        <p:origin x="564" y="120"/>
      </p:cViewPr>
      <p:guideLst>
        <p:guide orient="horz" pos="1616"/>
        <p:guide pos="321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63993-89CB-7745-915D-7E0FED36898F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CF954-78B6-D648-A93C-8D94A6C3B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68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CU Logo Soli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35CA01-567D-C5FC-1D4D-462D23346C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8776" y="1494062"/>
            <a:ext cx="5561964" cy="1320576"/>
          </a:xfrm>
        </p:spPr>
        <p:txBody>
          <a:bodyPr>
            <a:noAutofit/>
          </a:bodyPr>
          <a:lstStyle>
            <a:lvl1pPr marL="0" indent="0">
              <a:buNone/>
              <a:defRPr sz="4100" b="1">
                <a:solidFill>
                  <a:schemeClr val="bg1"/>
                </a:solidFill>
                <a:latin typeface="+mj-lt"/>
              </a:defRPr>
            </a:lvl1pPr>
            <a:lvl2pPr>
              <a:defRPr sz="4100" b="1">
                <a:solidFill>
                  <a:schemeClr val="bg1"/>
                </a:solidFill>
                <a:latin typeface="+mj-lt"/>
              </a:defRPr>
            </a:lvl2pPr>
            <a:lvl3pPr>
              <a:defRPr sz="4100" b="1">
                <a:solidFill>
                  <a:schemeClr val="bg1"/>
                </a:solidFill>
                <a:latin typeface="+mj-lt"/>
              </a:defRPr>
            </a:lvl3pPr>
            <a:lvl4pPr>
              <a:defRPr sz="4100" b="1">
                <a:solidFill>
                  <a:schemeClr val="bg1"/>
                </a:solidFill>
                <a:latin typeface="+mj-lt"/>
              </a:defRPr>
            </a:lvl4pPr>
            <a:lvl5pPr>
              <a:defRPr sz="41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Two Lines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2196D00-4D6D-7607-7B27-106372F4EC69}"/>
              </a:ext>
            </a:extLst>
          </p:cNvPr>
          <p:cNvCxnSpPr>
            <a:cxnSpLocks/>
          </p:cNvCxnSpPr>
          <p:nvPr userDrawn="1"/>
        </p:nvCxnSpPr>
        <p:spPr>
          <a:xfrm>
            <a:off x="478832" y="2915193"/>
            <a:ext cx="3879808" cy="0"/>
          </a:xfrm>
          <a:prstGeom prst="line">
            <a:avLst/>
          </a:prstGeom>
          <a:ln w="19050">
            <a:solidFill>
              <a:srgbClr val="C1A8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DC16C61-F91B-08C9-CEFF-C55639ABB2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776" y="3046229"/>
            <a:ext cx="3929063" cy="445770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1900" dirty="0">
                <a:latin typeface="+mj-lt"/>
              </a:rPr>
              <a:t>Presentation Subhead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950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63;p14">
            <a:extLst>
              <a:ext uri="{FF2B5EF4-FFF2-40B4-BE49-F238E27FC236}">
                <a16:creationId xmlns:a16="http://schemas.microsoft.com/office/drawing/2014/main" id="{1D6EE71E-6114-A695-B632-F257D6B18AA2}"/>
              </a:ext>
            </a:extLst>
          </p:cNvPr>
          <p:cNvCxnSpPr/>
          <p:nvPr userDrawn="1"/>
        </p:nvCxnSpPr>
        <p:spPr>
          <a:xfrm>
            <a:off x="258325" y="4771450"/>
            <a:ext cx="8547300" cy="0"/>
          </a:xfrm>
          <a:prstGeom prst="straightConnector1">
            <a:avLst/>
          </a:prstGeom>
          <a:noFill/>
          <a:ln w="9525" cap="flat" cmpd="sng">
            <a:solidFill>
              <a:srgbClr val="592D88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" name="Google Shape;65;p14">
            <a:extLst>
              <a:ext uri="{FF2B5EF4-FFF2-40B4-BE49-F238E27FC236}">
                <a16:creationId xmlns:a16="http://schemas.microsoft.com/office/drawing/2014/main" id="{DB3BB8B3-049E-9247-EA7F-97A3EBAC29DE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3850" y="255725"/>
            <a:ext cx="93175" cy="363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Google Shape;70;p14">
            <a:extLst>
              <a:ext uri="{FF2B5EF4-FFF2-40B4-BE49-F238E27FC236}">
                <a16:creationId xmlns:a16="http://schemas.microsoft.com/office/drawing/2014/main" id="{DD7367FA-400D-F6F7-9C1E-F4A3C09221A3}"/>
              </a:ext>
            </a:extLst>
          </p:cNvPr>
          <p:cNvCxnSpPr/>
          <p:nvPr userDrawn="1"/>
        </p:nvCxnSpPr>
        <p:spPr>
          <a:xfrm>
            <a:off x="4438625" y="1941175"/>
            <a:ext cx="0" cy="2088900"/>
          </a:xfrm>
          <a:prstGeom prst="straightConnector1">
            <a:avLst/>
          </a:prstGeom>
          <a:noFill/>
          <a:ln w="9525" cap="flat" cmpd="sng">
            <a:solidFill>
              <a:srgbClr val="C0A77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6ED6135-2048-82AD-B150-0BA95366AD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408" y="274671"/>
            <a:ext cx="1828800" cy="363537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700" b="1">
                <a:solidFill>
                  <a:srgbClr val="592D88"/>
                </a:solidFill>
                <a:latin typeface="+mj-lt"/>
              </a:defRPr>
            </a:lvl1pPr>
          </a:lstStyle>
          <a:p>
            <a:pPr lvl="0"/>
            <a:r>
              <a:rPr lang="en-US" b="1" dirty="0"/>
              <a:t>Slide Title Here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FD45F06-3F73-4459-A3F3-42ECB9C77B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9080" y="840696"/>
            <a:ext cx="7668617" cy="762000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latin typeface="+mj-lt"/>
              </a:defRPr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C68A6B2-A95F-B220-FD28-366E7A8C49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2977" y="1944916"/>
            <a:ext cx="1828800" cy="325438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rgbClr val="C1A875"/>
                </a:solidFill>
                <a:latin typeface="+mj-lt"/>
              </a:defRPr>
            </a:lvl1pPr>
          </a:lstStyle>
          <a:p>
            <a:pPr lvl="0"/>
            <a:r>
              <a:rPr lang="en-US" sz="1400" b="1" dirty="0">
                <a:latin typeface="+mj-lt"/>
              </a:rPr>
              <a:t>Column One</a:t>
            </a:r>
            <a:endParaRPr lang="en-US" dirty="0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1591514D-929A-3493-EF52-37F398111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2438" y="1949339"/>
            <a:ext cx="1828800" cy="325438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rgbClr val="C1A875"/>
                </a:solidFill>
                <a:latin typeface="+mj-lt"/>
              </a:defRPr>
            </a:lvl1pPr>
          </a:lstStyle>
          <a:p>
            <a:pPr lvl="0"/>
            <a:r>
              <a:rPr lang="en-US" sz="1400" b="1" dirty="0">
                <a:latin typeface="+mj-lt"/>
              </a:rPr>
              <a:t>Column Two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385DD73-E3BC-375B-37F5-D86E378F5D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6669" y="2352902"/>
            <a:ext cx="3828142" cy="2088896"/>
          </a:xfrm>
        </p:spPr>
        <p:txBody>
          <a:bodyPr anchor="t">
            <a:normAutofit/>
          </a:bodyPr>
          <a:lstStyle>
            <a:lvl1pPr marL="91440" indent="-91440"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  <a:defRPr sz="1100">
                <a:latin typeface="+mj-lt"/>
              </a:defRPr>
            </a:lvl1pPr>
          </a:lstStyle>
          <a:p>
            <a:pPr marL="91440" lvl="0" indent="-11557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</a:pP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Aquid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utem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quibus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</a:p>
          <a:p>
            <a:pPr marL="91440" lvl="0" indent="-11557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</a:pP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Esequiscim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fugit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omniet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est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faccae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alictat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urendis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volendi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genisinis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eiusapitam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et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voloreptat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earum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explit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quas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ratur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officae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ma et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faccus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voluptas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</a:p>
          <a:p>
            <a:pPr marL="91440" lvl="0" indent="-11557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Poppins"/>
              <a:buChar char="●"/>
            </a:pP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Arum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quia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verspitas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alibus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nobis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dolupti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corrovi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debisimet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prem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enihita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dolorro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blam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asita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optur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?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Dus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prat.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0CF2E31B-8320-FFEC-2519-250F9DC08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62438" y="2351134"/>
            <a:ext cx="3828417" cy="2088893"/>
          </a:xfrm>
        </p:spPr>
        <p:txBody>
          <a:bodyPr anchor="t">
            <a:normAutofit/>
          </a:bodyPr>
          <a:lstStyle>
            <a:lvl1pPr marL="91440" indent="-91440"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  <a:defRPr sz="1100">
                <a:latin typeface="+mj-lt"/>
              </a:defRPr>
            </a:lvl1pPr>
          </a:lstStyle>
          <a:p>
            <a:pPr marL="91440" lvl="0" indent="-11557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</a:pP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Aquid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utem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quibus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</a:p>
          <a:p>
            <a:pPr marL="91440" lvl="0" indent="-11557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</a:pP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Esequiscim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fugit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omniet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est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faccae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alictat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urendis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volendi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genisinis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eiusapitam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et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voloreptat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earum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explit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quas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ratur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officae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ma et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faccus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voluptas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</a:p>
          <a:p>
            <a:pPr marL="91440" lvl="0" indent="-11557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Poppins"/>
              <a:buChar char="●"/>
            </a:pP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Arum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quia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verspitas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alibus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nobis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dolupti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corrovi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debisimet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prem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enihita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dolorro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blam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asita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optur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?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Dus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prat.</a:t>
            </a:r>
          </a:p>
        </p:txBody>
      </p:sp>
      <p:pic>
        <p:nvPicPr>
          <p:cNvPr id="25" name="Google Shape;66;p14">
            <a:extLst>
              <a:ext uri="{FF2B5EF4-FFF2-40B4-BE49-F238E27FC236}">
                <a16:creationId xmlns:a16="http://schemas.microsoft.com/office/drawing/2014/main" id="{356955DD-D037-D8D1-CCE7-26C1230ACE18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2205300" y="255725"/>
            <a:ext cx="93175" cy="36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Footer Placeholder 23">
            <a:extLst>
              <a:ext uri="{FF2B5EF4-FFF2-40B4-BE49-F238E27FC236}">
                <a16:creationId xmlns:a16="http://schemas.microsoft.com/office/drawing/2014/main" id="{EA85C297-22B8-D3ED-11CF-C4B2E92B85B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59172" y="4797572"/>
            <a:ext cx="2895600" cy="273844"/>
          </a:xfrm>
        </p:spPr>
        <p:txBody>
          <a:bodyPr/>
          <a:lstStyle>
            <a:lvl1pPr>
              <a:defRPr sz="700"/>
            </a:lvl1pPr>
          </a:lstStyle>
          <a:p>
            <a:pPr algn="l"/>
            <a:r>
              <a:rPr lang="en-US">
                <a:solidFill>
                  <a:srgbClr val="592D88"/>
                </a:solidFill>
                <a:latin typeface="Poppins"/>
                <a:ea typeface="Poppins"/>
                <a:cs typeface="Poppins"/>
                <a:sym typeface="Poppins"/>
              </a:rPr>
              <a:t>To change this, go to Insert Tab &gt; Footer &gt; Change Text to Presentation Title</a:t>
            </a:r>
            <a:endParaRPr lang="en-US" dirty="0">
              <a:solidFill>
                <a:srgbClr val="592D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" name="Slide Number Placeholder 24">
            <a:extLst>
              <a:ext uri="{FF2B5EF4-FFF2-40B4-BE49-F238E27FC236}">
                <a16:creationId xmlns:a16="http://schemas.microsoft.com/office/drawing/2014/main" id="{612FB1EA-3A6C-22C4-3B97-BAD958E5EC2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773628" y="4799920"/>
            <a:ext cx="2133600" cy="273844"/>
          </a:xfrm>
        </p:spPr>
        <p:txBody>
          <a:bodyPr/>
          <a:lstStyle>
            <a:lvl1pPr>
              <a:defRPr lang="en-US" sz="700" kern="1200" smtClean="0">
                <a:solidFill>
                  <a:srgbClr val="592D88"/>
                </a:solidFill>
                <a:latin typeface="Poppins"/>
                <a:ea typeface="Poppins"/>
                <a:cs typeface="Poppins"/>
              </a:defRPr>
            </a:lvl1pPr>
          </a:lstStyle>
          <a:p>
            <a:fld id="{D56D9E85-60E1-204E-9031-842F3CBB95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675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er Slide Title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98170" y="4115784"/>
            <a:ext cx="1677035" cy="687705"/>
          </a:xfrm>
          <a:prstGeom prst="rect">
            <a:avLst/>
          </a:prstGeom>
        </p:spPr>
      </p:pic>
      <p:cxnSp>
        <p:nvCxnSpPr>
          <p:cNvPr id="4" name="Google Shape;63;p14">
            <a:extLst>
              <a:ext uri="{FF2B5EF4-FFF2-40B4-BE49-F238E27FC236}">
                <a16:creationId xmlns:a16="http://schemas.microsoft.com/office/drawing/2014/main" id="{1D6EE71E-6114-A695-B632-F257D6B18AA2}"/>
              </a:ext>
            </a:extLst>
          </p:cNvPr>
          <p:cNvCxnSpPr/>
          <p:nvPr userDrawn="1"/>
        </p:nvCxnSpPr>
        <p:spPr>
          <a:xfrm>
            <a:off x="258325" y="4771450"/>
            <a:ext cx="8547300" cy="0"/>
          </a:xfrm>
          <a:prstGeom prst="straightConnector1">
            <a:avLst/>
          </a:prstGeom>
          <a:noFill/>
          <a:ln w="9525" cap="flat" cmpd="sng">
            <a:solidFill>
              <a:srgbClr val="592D88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" name="Google Shape;65;p14">
            <a:extLst>
              <a:ext uri="{FF2B5EF4-FFF2-40B4-BE49-F238E27FC236}">
                <a16:creationId xmlns:a16="http://schemas.microsoft.com/office/drawing/2014/main" id="{DB3BB8B3-049E-9247-EA7F-97A3EBAC29DE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850" y="255725"/>
            <a:ext cx="93175" cy="363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Google Shape;70;p14">
            <a:extLst>
              <a:ext uri="{FF2B5EF4-FFF2-40B4-BE49-F238E27FC236}">
                <a16:creationId xmlns:a16="http://schemas.microsoft.com/office/drawing/2014/main" id="{DD7367FA-400D-F6F7-9C1E-F4A3C09221A3}"/>
              </a:ext>
            </a:extLst>
          </p:cNvPr>
          <p:cNvCxnSpPr/>
          <p:nvPr userDrawn="1"/>
        </p:nvCxnSpPr>
        <p:spPr>
          <a:xfrm>
            <a:off x="4438625" y="1941175"/>
            <a:ext cx="0" cy="2088900"/>
          </a:xfrm>
          <a:prstGeom prst="straightConnector1">
            <a:avLst/>
          </a:prstGeom>
          <a:noFill/>
          <a:ln w="9525" cap="flat" cmpd="sng">
            <a:solidFill>
              <a:srgbClr val="C0A77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6ED6135-2048-82AD-B150-0BA95366AD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408" y="274671"/>
            <a:ext cx="2652348" cy="363537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700" b="1">
                <a:solidFill>
                  <a:srgbClr val="592D88"/>
                </a:solidFill>
                <a:latin typeface="+mj-lt"/>
              </a:defRPr>
            </a:lvl1pPr>
          </a:lstStyle>
          <a:p>
            <a:pPr lvl="0"/>
            <a:r>
              <a:rPr lang="en-US" b="1" dirty="0"/>
              <a:t>Longer Slide Title Here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FD45F06-3F73-4459-A3F3-42ECB9C77B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9080" y="840696"/>
            <a:ext cx="7668617" cy="762000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latin typeface="+mj-lt"/>
              </a:defRPr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C68A6B2-A95F-B220-FD28-366E7A8C49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2977" y="1944916"/>
            <a:ext cx="1828800" cy="325438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rgbClr val="C1A875"/>
                </a:solidFill>
                <a:latin typeface="+mj-lt"/>
              </a:defRPr>
            </a:lvl1pPr>
          </a:lstStyle>
          <a:p>
            <a:pPr lvl="0"/>
            <a:r>
              <a:rPr lang="en-US" sz="1400" b="1" dirty="0">
                <a:latin typeface="+mj-lt"/>
              </a:rPr>
              <a:t>Column One</a:t>
            </a:r>
            <a:endParaRPr lang="en-US" dirty="0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1591514D-929A-3493-EF52-37F398111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2438" y="1949339"/>
            <a:ext cx="1828800" cy="325438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rgbClr val="C1A875"/>
                </a:solidFill>
                <a:latin typeface="+mj-lt"/>
              </a:defRPr>
            </a:lvl1pPr>
          </a:lstStyle>
          <a:p>
            <a:pPr lvl="0"/>
            <a:r>
              <a:rPr lang="en-US" sz="1400" b="1" dirty="0">
                <a:latin typeface="+mj-lt"/>
              </a:rPr>
              <a:t>Column Two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385DD73-E3BC-375B-37F5-D86E378F5D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6669" y="2352902"/>
            <a:ext cx="3828142" cy="2088896"/>
          </a:xfrm>
        </p:spPr>
        <p:txBody>
          <a:bodyPr anchor="t">
            <a:normAutofit/>
          </a:bodyPr>
          <a:lstStyle>
            <a:lvl1pPr marL="91440" indent="-91440"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  <a:defRPr sz="1100">
                <a:latin typeface="+mj-lt"/>
              </a:defRPr>
            </a:lvl1pPr>
          </a:lstStyle>
          <a:p>
            <a:pPr marL="91440" lvl="0" indent="-11557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</a:pP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Aquid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utem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quibus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</a:p>
          <a:p>
            <a:pPr marL="91440" lvl="0" indent="-11557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</a:pP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Esequiscim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fugit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omniet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est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faccae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alictat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urendis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volendi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genisinis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eiusapitam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et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voloreptat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earum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explit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quas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ratur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officae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ma et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faccus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voluptas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</a:p>
          <a:p>
            <a:pPr marL="91440" lvl="0" indent="-11557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Poppins"/>
              <a:buChar char="●"/>
            </a:pP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Arum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quia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verspitas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alibus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nobis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dolupti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corrovi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debisimet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prem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enihita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dolorro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blam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asita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optur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?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Dus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prat.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0CF2E31B-8320-FFEC-2519-250F9DC08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62438" y="2351134"/>
            <a:ext cx="3828417" cy="2088893"/>
          </a:xfrm>
        </p:spPr>
        <p:txBody>
          <a:bodyPr anchor="t">
            <a:normAutofit/>
          </a:bodyPr>
          <a:lstStyle>
            <a:lvl1pPr marL="91440" indent="-91440"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  <a:defRPr sz="1100">
                <a:latin typeface="+mj-lt"/>
              </a:defRPr>
            </a:lvl1pPr>
          </a:lstStyle>
          <a:p>
            <a:pPr marL="91440" lvl="0" indent="-11557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</a:pP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Aquid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utem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quibus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</a:p>
          <a:p>
            <a:pPr marL="91440" lvl="0" indent="-11557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</a:pP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Esequiscim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fugit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omniet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est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faccae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alictat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urendis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volendi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genisinis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eiusapitam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et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voloreptat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earum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explit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quas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ratur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officae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ma et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faccus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voluptas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</a:p>
          <a:p>
            <a:pPr marL="91440" lvl="0" indent="-11557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Poppins"/>
              <a:buChar char="●"/>
            </a:pP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Arum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quia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verspitas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alibus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nobis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dolupti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corrovi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debisimet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prem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enihita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dolorro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blam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asita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optur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?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Dus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prat.</a:t>
            </a:r>
          </a:p>
        </p:txBody>
      </p:sp>
      <p:pic>
        <p:nvPicPr>
          <p:cNvPr id="25" name="Google Shape;66;p14">
            <a:extLst>
              <a:ext uri="{FF2B5EF4-FFF2-40B4-BE49-F238E27FC236}">
                <a16:creationId xmlns:a16="http://schemas.microsoft.com/office/drawing/2014/main" id="{356955DD-D037-D8D1-CCE7-26C1230ACE18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964580" y="255725"/>
            <a:ext cx="93175" cy="36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Footer Placeholder 23">
            <a:extLst>
              <a:ext uri="{FF2B5EF4-FFF2-40B4-BE49-F238E27FC236}">
                <a16:creationId xmlns:a16="http://schemas.microsoft.com/office/drawing/2014/main" id="{3D59CBA8-B37A-1543-4266-094FE764140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59172" y="4797572"/>
            <a:ext cx="2895600" cy="273844"/>
          </a:xfrm>
        </p:spPr>
        <p:txBody>
          <a:bodyPr/>
          <a:lstStyle>
            <a:lvl1pPr>
              <a:defRPr sz="700"/>
            </a:lvl1pPr>
          </a:lstStyle>
          <a:p>
            <a:pPr algn="l"/>
            <a:r>
              <a:rPr lang="en-US">
                <a:solidFill>
                  <a:srgbClr val="592D88"/>
                </a:solidFill>
                <a:latin typeface="Poppins"/>
                <a:ea typeface="Poppins"/>
                <a:cs typeface="Poppins"/>
                <a:sym typeface="Poppins"/>
              </a:rPr>
              <a:t>To change this, go to Insert Tab &gt; Footer &gt; Change Text to Presentation Title</a:t>
            </a:r>
            <a:endParaRPr lang="en-US" dirty="0">
              <a:solidFill>
                <a:srgbClr val="592D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" name="Slide Number Placeholder 24">
            <a:extLst>
              <a:ext uri="{FF2B5EF4-FFF2-40B4-BE49-F238E27FC236}">
                <a16:creationId xmlns:a16="http://schemas.microsoft.com/office/drawing/2014/main" id="{78A87620-B725-5E07-4148-CAB705D909A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773628" y="4799920"/>
            <a:ext cx="2133600" cy="273844"/>
          </a:xfrm>
        </p:spPr>
        <p:txBody>
          <a:bodyPr/>
          <a:lstStyle>
            <a:lvl1pPr>
              <a:defRPr lang="en-US" sz="700" kern="1200" smtClean="0">
                <a:solidFill>
                  <a:srgbClr val="592D88"/>
                </a:solidFill>
                <a:latin typeface="Poppins"/>
                <a:ea typeface="Poppins"/>
                <a:cs typeface="Poppins"/>
              </a:defRPr>
            </a:lvl1pPr>
          </a:lstStyle>
          <a:p>
            <a:fld id="{D56D9E85-60E1-204E-9031-842F3CBB95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533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d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4473677" y="5842000"/>
            <a:ext cx="184666" cy="506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eightSans Pro Semibold"/>
              <a:ea typeface="+mn-ea"/>
              <a:cs typeface="FreightSans Pro Semibold"/>
            </a:endParaRPr>
          </a:p>
        </p:txBody>
      </p:sp>
      <p:pic>
        <p:nvPicPr>
          <p:cNvPr id="2" name="Google Shape;86;p15">
            <a:extLst>
              <a:ext uri="{FF2B5EF4-FFF2-40B4-BE49-F238E27FC236}">
                <a16:creationId xmlns:a16="http://schemas.microsoft.com/office/drawing/2014/main" id="{ABD0DA8C-B655-5807-0506-B0EBEEEB7583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b="90730"/>
          <a:stretch/>
        </p:blipFill>
        <p:spPr>
          <a:xfrm>
            <a:off x="0" y="0"/>
            <a:ext cx="7715250" cy="47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7;p15">
            <a:extLst>
              <a:ext uri="{FF2B5EF4-FFF2-40B4-BE49-F238E27FC236}">
                <a16:creationId xmlns:a16="http://schemas.microsoft.com/office/drawing/2014/main" id="{8ACF57AE-320E-E926-B78D-D6E1929F6A6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r="81481" b="90730"/>
          <a:stretch/>
        </p:blipFill>
        <p:spPr>
          <a:xfrm>
            <a:off x="7715250" y="0"/>
            <a:ext cx="1428751" cy="47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82;p15">
            <a:extLst>
              <a:ext uri="{FF2B5EF4-FFF2-40B4-BE49-F238E27FC236}">
                <a16:creationId xmlns:a16="http://schemas.microsoft.com/office/drawing/2014/main" id="{3C49E69B-81C3-C05A-52C9-1F054DBA3360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550" y="703000"/>
            <a:ext cx="160300" cy="376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83;p15">
            <a:extLst>
              <a:ext uri="{FF2B5EF4-FFF2-40B4-BE49-F238E27FC236}">
                <a16:creationId xmlns:a16="http://schemas.microsoft.com/office/drawing/2014/main" id="{E442BA40-CEFC-6796-8806-15CCEEDDF6E9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870300" y="703000"/>
            <a:ext cx="160300" cy="376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BB802C4-C32F-DAF1-97B8-50A62FBC67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679" y="758825"/>
            <a:ext cx="1860550" cy="392113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rgbClr val="C1A87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BIG IDEA: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C7B7778F-30DA-B081-7051-99D23A9BAB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73402" y="1555973"/>
            <a:ext cx="6523037" cy="2795587"/>
          </a:xfrm>
        </p:spPr>
        <p:txBody>
          <a:bodyPr>
            <a:normAutofit/>
          </a:bodyPr>
          <a:lstStyle>
            <a:lvl1pPr marL="0" indent="0" algn="ctr">
              <a:buNone/>
              <a:defRPr lang="en" sz="2600" b="1" kern="1200" dirty="0" smtClean="0">
                <a:solidFill>
                  <a:srgbClr val="592D88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 lvl="0"/>
            <a:r>
              <a:rPr lang="en-US" sz="2600" b="1" dirty="0">
                <a:latin typeface="+mj-lt"/>
              </a:rPr>
              <a:t>Nam </a:t>
            </a:r>
            <a:r>
              <a:rPr lang="en-US" sz="2600" b="1" dirty="0" err="1">
                <a:latin typeface="+mj-lt"/>
              </a:rPr>
              <a:t>aut</a:t>
            </a:r>
            <a:r>
              <a:rPr lang="en-US" sz="2600" b="1" dirty="0">
                <a:latin typeface="+mj-lt"/>
              </a:rPr>
              <a:t> </a:t>
            </a:r>
            <a:r>
              <a:rPr lang="en-US" sz="2600" b="1" dirty="0" err="1">
                <a:latin typeface="+mj-lt"/>
              </a:rPr>
              <a:t>vollab</a:t>
            </a:r>
            <a:r>
              <a:rPr lang="en-US" sz="2600" b="1" dirty="0">
                <a:latin typeface="+mj-lt"/>
              </a:rPr>
              <a:t> </a:t>
            </a:r>
            <a:r>
              <a:rPr lang="en-US" sz="2600" b="1" dirty="0" err="1">
                <a:latin typeface="+mj-lt"/>
              </a:rPr>
              <a:t>invendus</a:t>
            </a:r>
            <a:r>
              <a:rPr lang="en-US" sz="2600" b="1" dirty="0">
                <a:latin typeface="+mj-lt"/>
              </a:rPr>
              <a:t> </a:t>
            </a:r>
            <a:r>
              <a:rPr lang="en-US" sz="2600" b="1" dirty="0" err="1">
                <a:latin typeface="+mj-lt"/>
              </a:rPr>
              <a:t>essita</a:t>
            </a:r>
            <a:r>
              <a:rPr lang="en" sz="2600" b="1" dirty="0">
                <a:solidFill>
                  <a:srgbClr val="592D88"/>
                </a:solidFill>
                <a:latin typeface="Poppins"/>
                <a:ea typeface="Poppins"/>
                <a:cs typeface="Poppins"/>
                <a:sym typeface="Poppins"/>
              </a:rPr>
              <a:t> velloribus, commoluptat offictatiate et hicidem ilicias dolluptatur repedi rest, cuptae ma poritat issimagnat ex excessit?</a:t>
            </a:r>
            <a:endParaRPr lang="en-US" dirty="0"/>
          </a:p>
        </p:txBody>
      </p:sp>
      <p:cxnSp>
        <p:nvCxnSpPr>
          <p:cNvPr id="25" name="Google Shape;63;p14">
            <a:extLst>
              <a:ext uri="{FF2B5EF4-FFF2-40B4-BE49-F238E27FC236}">
                <a16:creationId xmlns:a16="http://schemas.microsoft.com/office/drawing/2014/main" id="{01F21CD6-652C-2DDD-47DC-59904CCB4DBF}"/>
              </a:ext>
            </a:extLst>
          </p:cNvPr>
          <p:cNvCxnSpPr/>
          <p:nvPr userDrawn="1"/>
        </p:nvCxnSpPr>
        <p:spPr>
          <a:xfrm>
            <a:off x="258325" y="4771450"/>
            <a:ext cx="8547300" cy="0"/>
          </a:xfrm>
          <a:prstGeom prst="straightConnector1">
            <a:avLst/>
          </a:prstGeom>
          <a:noFill/>
          <a:ln w="9525" cap="flat" cmpd="sng">
            <a:solidFill>
              <a:srgbClr val="592D8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" name="Footer Placeholder 23">
            <a:extLst>
              <a:ext uri="{FF2B5EF4-FFF2-40B4-BE49-F238E27FC236}">
                <a16:creationId xmlns:a16="http://schemas.microsoft.com/office/drawing/2014/main" id="{EFBC3D47-31EB-A7FC-E5ED-A55FB51B860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59172" y="4797572"/>
            <a:ext cx="2895600" cy="273844"/>
          </a:xfrm>
        </p:spPr>
        <p:txBody>
          <a:bodyPr/>
          <a:lstStyle>
            <a:lvl1pPr>
              <a:defRPr sz="700"/>
            </a:lvl1pPr>
          </a:lstStyle>
          <a:p>
            <a:pPr algn="l"/>
            <a:r>
              <a:rPr lang="en-US">
                <a:solidFill>
                  <a:srgbClr val="592D88"/>
                </a:solidFill>
                <a:latin typeface="Poppins"/>
                <a:ea typeface="Poppins"/>
                <a:cs typeface="Poppins"/>
                <a:sym typeface="Poppins"/>
              </a:rPr>
              <a:t>To change this, go to Insert Tab &gt; Footer &gt; Change Text to Presentation Title</a:t>
            </a:r>
            <a:endParaRPr lang="en-US" dirty="0">
              <a:solidFill>
                <a:srgbClr val="592D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" name="Slide Number Placeholder 24">
            <a:extLst>
              <a:ext uri="{FF2B5EF4-FFF2-40B4-BE49-F238E27FC236}">
                <a16:creationId xmlns:a16="http://schemas.microsoft.com/office/drawing/2014/main" id="{BEF86E85-54C9-0632-DA69-3B91019B773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773628" y="4799920"/>
            <a:ext cx="2133600" cy="273844"/>
          </a:xfrm>
        </p:spPr>
        <p:txBody>
          <a:bodyPr/>
          <a:lstStyle>
            <a:lvl1pPr>
              <a:defRPr lang="en-US" sz="700" kern="1200" smtClean="0">
                <a:solidFill>
                  <a:srgbClr val="592D88"/>
                </a:solidFill>
                <a:latin typeface="Poppins"/>
                <a:ea typeface="Poppins"/>
                <a:cs typeface="Poppins"/>
              </a:defRPr>
            </a:lvl1pPr>
          </a:lstStyle>
          <a:p>
            <a:fld id="{D56D9E85-60E1-204E-9031-842F3CBB95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154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507B00A-9875-4990-8D5D-6DCC2D4F11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478844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401387-8441-E4DC-F7EF-C927EFD568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0343" y="403048"/>
            <a:ext cx="6196693" cy="3050446"/>
          </a:xfrm>
        </p:spPr>
        <p:txBody>
          <a:bodyPr>
            <a:noAutofit/>
          </a:bodyPr>
          <a:lstStyle>
            <a:lvl1pPr marL="0" indent="0" algn="r">
              <a:lnSpc>
                <a:spcPct val="114000"/>
              </a:lnSpc>
              <a:spcBef>
                <a:spcPts val="0"/>
              </a:spcBef>
              <a:buNone/>
              <a:defRPr sz="2100" b="1" kern="0" spc="0" baseline="0">
                <a:latin typeface="+mj-lt"/>
              </a:defRPr>
            </a:lvl1pPr>
            <a:lvl2pPr marL="411480" indent="0" algn="r">
              <a:buNone/>
              <a:defRPr sz="2100" b="1">
                <a:latin typeface="+mj-lt"/>
              </a:defRPr>
            </a:lvl2pPr>
            <a:lvl3pPr marL="822960" indent="0" algn="r">
              <a:buNone/>
              <a:defRPr sz="2100" b="1">
                <a:latin typeface="+mj-lt"/>
              </a:defRPr>
            </a:lvl3pPr>
            <a:lvl4pPr marL="1234440" indent="0" algn="r">
              <a:buNone/>
              <a:defRPr sz="2100" b="1">
                <a:latin typeface="+mj-lt"/>
              </a:defRPr>
            </a:lvl4pPr>
            <a:lvl5pPr marL="1645920" indent="0" algn="r">
              <a:buNone/>
              <a:defRPr sz="2100" b="1">
                <a:latin typeface="+mj-lt"/>
              </a:defRPr>
            </a:lvl5pPr>
          </a:lstStyle>
          <a:p>
            <a:pPr lvl="0"/>
            <a:r>
              <a:rPr lang="en-US" dirty="0"/>
              <a:t>Enter your text here.</a:t>
            </a:r>
          </a:p>
        </p:txBody>
      </p:sp>
      <p:sp>
        <p:nvSpPr>
          <p:cNvPr id="11" name="Footer Placeholder 23">
            <a:extLst>
              <a:ext uri="{FF2B5EF4-FFF2-40B4-BE49-F238E27FC236}">
                <a16:creationId xmlns:a16="http://schemas.microsoft.com/office/drawing/2014/main" id="{9EC1DFA4-466B-E917-4F0C-228F0498603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59172" y="4797572"/>
            <a:ext cx="2895600" cy="273844"/>
          </a:xfrm>
        </p:spPr>
        <p:txBody>
          <a:bodyPr/>
          <a:lstStyle>
            <a:lvl1pPr>
              <a:defRPr sz="700"/>
            </a:lvl1pPr>
          </a:lstStyle>
          <a:p>
            <a:pPr algn="l"/>
            <a:r>
              <a:rPr lang="en-US">
                <a:solidFill>
                  <a:srgbClr val="592D88"/>
                </a:solidFill>
                <a:latin typeface="Poppins"/>
                <a:ea typeface="Poppins"/>
                <a:cs typeface="Poppins"/>
                <a:sym typeface="Poppins"/>
              </a:rPr>
              <a:t>To change this, go to Insert Tab &gt; Footer &gt; Change Text to Presentation Title</a:t>
            </a:r>
            <a:endParaRPr lang="en-US" dirty="0">
              <a:solidFill>
                <a:srgbClr val="592D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" name="Slide Number Placeholder 24">
            <a:extLst>
              <a:ext uri="{FF2B5EF4-FFF2-40B4-BE49-F238E27FC236}">
                <a16:creationId xmlns:a16="http://schemas.microsoft.com/office/drawing/2014/main" id="{EAD542F0-1B3B-0596-688F-98608145AC0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773628" y="4799920"/>
            <a:ext cx="2133600" cy="273844"/>
          </a:xfrm>
        </p:spPr>
        <p:txBody>
          <a:bodyPr/>
          <a:lstStyle>
            <a:lvl1pPr>
              <a:defRPr lang="en-US" sz="700" kern="1200" smtClean="0">
                <a:solidFill>
                  <a:srgbClr val="592D88"/>
                </a:solidFill>
                <a:latin typeface="Poppins"/>
                <a:ea typeface="Poppins"/>
                <a:cs typeface="Poppins"/>
              </a:defRPr>
            </a:lvl1pPr>
          </a:lstStyle>
          <a:p>
            <a:fld id="{D56D9E85-60E1-204E-9031-842F3CBB95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1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00;p17">
            <a:extLst>
              <a:ext uri="{FF2B5EF4-FFF2-40B4-BE49-F238E27FC236}">
                <a16:creationId xmlns:a16="http://schemas.microsoft.com/office/drawing/2014/main" id="{49801103-A5ED-DB57-DD76-1B7A472212B4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03000"/>
            <a:ext cx="9144000" cy="47404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48310-0F9E-52C5-5705-61F74593C3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8776" y="1992077"/>
            <a:ext cx="5282745" cy="1320576"/>
          </a:xfrm>
        </p:spPr>
        <p:txBody>
          <a:bodyPr>
            <a:noAutofit/>
          </a:bodyPr>
          <a:lstStyle>
            <a:lvl1pPr marL="0" indent="0">
              <a:buNone/>
              <a:defRPr sz="4100" b="1">
                <a:solidFill>
                  <a:schemeClr val="bg1"/>
                </a:solidFill>
                <a:latin typeface="+mj-lt"/>
              </a:defRPr>
            </a:lvl1pPr>
            <a:lvl2pPr>
              <a:defRPr sz="4100" b="1">
                <a:solidFill>
                  <a:schemeClr val="bg1"/>
                </a:solidFill>
                <a:latin typeface="+mj-lt"/>
              </a:defRPr>
            </a:lvl2pPr>
            <a:lvl3pPr>
              <a:defRPr sz="4100" b="1">
                <a:solidFill>
                  <a:schemeClr val="bg1"/>
                </a:solidFill>
                <a:latin typeface="+mj-lt"/>
              </a:defRPr>
            </a:lvl3pPr>
            <a:lvl4pPr>
              <a:defRPr sz="4100" b="1">
                <a:solidFill>
                  <a:schemeClr val="bg1"/>
                </a:solidFill>
                <a:latin typeface="+mj-lt"/>
              </a:defRPr>
            </a:lvl4pPr>
            <a:lvl5pPr>
              <a:defRPr sz="41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Two Lines Here</a:t>
            </a:r>
          </a:p>
        </p:txBody>
      </p:sp>
      <p:cxnSp>
        <p:nvCxnSpPr>
          <p:cNvPr id="4" name="Google Shape;102;p17">
            <a:extLst>
              <a:ext uri="{FF2B5EF4-FFF2-40B4-BE49-F238E27FC236}">
                <a16:creationId xmlns:a16="http://schemas.microsoft.com/office/drawing/2014/main" id="{CB99C25A-B6DD-F13D-F198-7E0B43D79B42}"/>
              </a:ext>
            </a:extLst>
          </p:cNvPr>
          <p:cNvCxnSpPr/>
          <p:nvPr userDrawn="1"/>
        </p:nvCxnSpPr>
        <p:spPr>
          <a:xfrm>
            <a:off x="258325" y="4771450"/>
            <a:ext cx="85473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Footer Placeholder 23">
            <a:extLst>
              <a:ext uri="{FF2B5EF4-FFF2-40B4-BE49-F238E27FC236}">
                <a16:creationId xmlns:a16="http://schemas.microsoft.com/office/drawing/2014/main" id="{0056EA4B-5142-8078-44F4-CA1C3233130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59172" y="4797572"/>
            <a:ext cx="2895600" cy="273844"/>
          </a:xfr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>
                <a:latin typeface="Poppins"/>
                <a:ea typeface="Poppins"/>
                <a:cs typeface="Poppins"/>
                <a:sym typeface="Poppins"/>
              </a:rPr>
              <a:t>To change this, go to Insert Tab &gt; Footer &gt; Change Text to Presentation Title</a:t>
            </a:r>
            <a:endParaRPr lang="en-US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" name="Slide Number Placeholder 24">
            <a:extLst>
              <a:ext uri="{FF2B5EF4-FFF2-40B4-BE49-F238E27FC236}">
                <a16:creationId xmlns:a16="http://schemas.microsoft.com/office/drawing/2014/main" id="{B4F79629-3470-7723-A4F0-4C96AFE3881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773628" y="4799920"/>
            <a:ext cx="2133600" cy="273844"/>
          </a:xfrm>
        </p:spPr>
        <p:txBody>
          <a:bodyPr/>
          <a:lstStyle>
            <a:lvl1pPr>
              <a:defRPr lang="en-US" sz="700" kern="1200" smtClean="0">
                <a:solidFill>
                  <a:schemeClr val="bg1"/>
                </a:solidFill>
                <a:latin typeface="Poppins"/>
                <a:ea typeface="Poppins"/>
                <a:cs typeface="Poppins"/>
              </a:defRPr>
            </a:lvl1pPr>
          </a:lstStyle>
          <a:p>
            <a:fld id="{D56D9E85-60E1-204E-9031-842F3CBB95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884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er Title - Text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109;p18">
            <a:extLst>
              <a:ext uri="{FF2B5EF4-FFF2-40B4-BE49-F238E27FC236}">
                <a16:creationId xmlns:a16="http://schemas.microsoft.com/office/drawing/2014/main" id="{78D48EF5-019C-349F-0F13-0FD740C0157F}"/>
              </a:ext>
            </a:extLst>
          </p:cNvPr>
          <p:cNvCxnSpPr/>
          <p:nvPr userDrawn="1"/>
        </p:nvCxnSpPr>
        <p:spPr>
          <a:xfrm>
            <a:off x="258325" y="4771450"/>
            <a:ext cx="8547300" cy="0"/>
          </a:xfrm>
          <a:prstGeom prst="straightConnector1">
            <a:avLst/>
          </a:prstGeom>
          <a:noFill/>
          <a:ln w="9525" cap="flat" cmpd="sng">
            <a:solidFill>
              <a:srgbClr val="592D88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" name="Google Shape;111;p18">
            <a:extLst>
              <a:ext uri="{FF2B5EF4-FFF2-40B4-BE49-F238E27FC236}">
                <a16:creationId xmlns:a16="http://schemas.microsoft.com/office/drawing/2014/main" id="{F4E0145C-BF1D-713E-FDFD-32A030C99442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3850" y="255725"/>
            <a:ext cx="93175" cy="36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12;p18">
            <a:extLst>
              <a:ext uri="{FF2B5EF4-FFF2-40B4-BE49-F238E27FC236}">
                <a16:creationId xmlns:a16="http://schemas.microsoft.com/office/drawing/2014/main" id="{C3C822AC-56CA-DC1E-E8FB-03F0F08306B7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4059825" y="255725"/>
            <a:ext cx="93175" cy="36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C7355059-663A-A5DF-08B5-29271665E61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407" y="274671"/>
            <a:ext cx="3654417" cy="363537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700" b="1">
                <a:solidFill>
                  <a:srgbClr val="592D88"/>
                </a:solidFill>
                <a:latin typeface="+mj-lt"/>
              </a:defRPr>
            </a:lvl1pPr>
          </a:lstStyle>
          <a:p>
            <a:pPr lvl="0"/>
            <a:r>
              <a:rPr lang="en-US" b="1" dirty="0"/>
              <a:t>Slide Title Here – Longer Option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5D17515-6F8B-DF93-DB3E-08D2C42828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6669" y="824367"/>
            <a:ext cx="7867650" cy="72684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latin typeface="+mj-lt"/>
              </a:defRPr>
            </a:lvl1pPr>
          </a:lstStyle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Mus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vention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nobitium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laborat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parcilitin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ped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mosapero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consequ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ibustota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dempor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mi, con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cor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susam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cuptata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turiaer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itatur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? Et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et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remque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pedit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abo. Pa sapid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endi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dolupta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delit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sequi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tem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et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dellendam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ut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quam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tecum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rehenienimet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perro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dolupisque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cuptium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quam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volupta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cus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aligend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essundant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sp>
        <p:nvSpPr>
          <p:cNvPr id="20" name="Text Placeholder 22">
            <a:extLst>
              <a:ext uri="{FF2B5EF4-FFF2-40B4-BE49-F238E27FC236}">
                <a16:creationId xmlns:a16="http://schemas.microsoft.com/office/drawing/2014/main" id="{ADBAE8B7-3A2A-43D8-9ACF-2A132E8100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6669" y="2173288"/>
            <a:ext cx="3828142" cy="2088896"/>
          </a:xfrm>
        </p:spPr>
        <p:txBody>
          <a:bodyPr anchor="t">
            <a:normAutofit/>
          </a:bodyPr>
          <a:lstStyle>
            <a:lvl1pPr marL="91440" indent="-91440"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  <a:defRPr sz="1100">
                <a:latin typeface="+mj-lt"/>
              </a:defRPr>
            </a:lvl1pPr>
          </a:lstStyle>
          <a:p>
            <a:pPr marL="91440" lvl="0" indent="-11557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</a:pP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Aquid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utem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quibus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</a:p>
          <a:p>
            <a:pPr marL="91440" lvl="0" indent="-11557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</a:pP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Esequiscim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fugit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omniet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est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faccae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alictat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urendis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volendi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genisinis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eiusapitam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et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voloreptat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earum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explit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quas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ratur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officae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ma et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faccus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voluptas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</a:p>
          <a:p>
            <a:pPr marL="91440" lvl="0" indent="-11557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Poppins"/>
              <a:buChar char="●"/>
            </a:pP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Arum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quia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verspitas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alibus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nobis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dolupti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corrovi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debisimet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prem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enihita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dolorro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blam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asita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optur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? </a:t>
            </a:r>
            <a:r>
              <a:rPr lang="en-US" sz="11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Dus</a:t>
            </a:r>
            <a:r>
              <a:rPr lang="en-US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prat.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940B816B-A504-1BDC-CB00-581F6696798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35463" y="1689100"/>
            <a:ext cx="4359275" cy="2809875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A1ADA08D-D800-9BB5-3F30-E01B2B316E9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59172" y="4797572"/>
            <a:ext cx="2895600" cy="273844"/>
          </a:xfrm>
        </p:spPr>
        <p:txBody>
          <a:bodyPr/>
          <a:lstStyle>
            <a:lvl1pPr>
              <a:defRPr sz="700"/>
            </a:lvl1pPr>
          </a:lstStyle>
          <a:p>
            <a:pPr algn="l"/>
            <a:r>
              <a:rPr lang="en-US">
                <a:solidFill>
                  <a:srgbClr val="592D88"/>
                </a:solidFill>
                <a:latin typeface="Poppins"/>
                <a:ea typeface="Poppins"/>
                <a:cs typeface="Poppins"/>
                <a:sym typeface="Poppins"/>
              </a:rPr>
              <a:t>To change this, go to Insert Tab &gt; Footer &gt; Change Text to Presentation Title</a:t>
            </a:r>
            <a:endParaRPr lang="en-US" dirty="0">
              <a:solidFill>
                <a:srgbClr val="592D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0854CCEC-D6B1-5C09-B045-DC8ACD75273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773628" y="4799920"/>
            <a:ext cx="2133600" cy="273844"/>
          </a:xfrm>
        </p:spPr>
        <p:txBody>
          <a:bodyPr/>
          <a:lstStyle>
            <a:lvl1pPr>
              <a:defRPr lang="en-US" sz="700" kern="1200" smtClean="0">
                <a:solidFill>
                  <a:srgbClr val="592D88"/>
                </a:solidFill>
                <a:latin typeface="Poppins"/>
                <a:ea typeface="Poppins"/>
                <a:cs typeface="Poppins"/>
              </a:defRPr>
            </a:lvl1pPr>
          </a:lstStyle>
          <a:p>
            <a:fld id="{D56D9E85-60E1-204E-9031-842F3CBB95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78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22;p19">
            <a:extLst>
              <a:ext uri="{FF2B5EF4-FFF2-40B4-BE49-F238E27FC236}">
                <a16:creationId xmlns:a16="http://schemas.microsoft.com/office/drawing/2014/main" id="{1A8DEA73-4654-3634-5491-4743E2C38BF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24998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23;p19">
            <a:extLst>
              <a:ext uri="{FF2B5EF4-FFF2-40B4-BE49-F238E27FC236}">
                <a16:creationId xmlns:a16="http://schemas.microsoft.com/office/drawing/2014/main" id="{C458AE90-EFC6-7C63-00DD-3EB4EF451EC5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6762" y="2091875"/>
            <a:ext cx="1410475" cy="57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2135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CB27F30-1EBD-40C8-933D-B9881F691BA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>
              <a:solidFill>
                <a:srgbClr val="4F1E80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Main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  <a:latin typeface="FreightSans Pro Medium" panose="02000606030000020004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  <a:latin typeface="FreightSans Pro Medium" panose="02000606030000020004" pitchFamily="50" charset="0"/>
              </a:defRPr>
            </a:lvl1pPr>
          </a:lstStyle>
          <a:p>
            <a:r>
              <a:rPr lang="en-US"/>
              <a:t>To change this, go to Insert Tab &gt; Footer &gt; Change Text to 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  <a:latin typeface="FreightSans Pro Medium" panose="02000606030000020004" pitchFamily="50" charset="0"/>
              </a:defRPr>
            </a:lvl1pPr>
          </a:lstStyle>
          <a:p>
            <a:fld id="{D56D9E85-60E1-204E-9031-842F3CBB95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77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87" r:id="rId3"/>
    <p:sldLayoutId id="2147483654" r:id="rId4"/>
    <p:sldLayoutId id="2147483655" r:id="rId5"/>
    <p:sldLayoutId id="2147483686" r:id="rId6"/>
    <p:sldLayoutId id="2147483656" r:id="rId7"/>
    <p:sldLayoutId id="2147483688" r:id="rId8"/>
  </p:sldLayoutIdLst>
  <p:hf hdr="0" dt="0"/>
  <p:txStyles>
    <p:titleStyle>
      <a:lvl1pPr algn="l" defTabSz="411480" rtl="0" eaLnBrk="1" latinLnBrk="0" hangingPunct="1">
        <a:spcBef>
          <a:spcPct val="0"/>
        </a:spcBef>
        <a:buNone/>
        <a:defRPr sz="3960" kern="1200">
          <a:solidFill>
            <a:srgbClr val="623393"/>
          </a:solidFill>
          <a:latin typeface="FreightMacro Pro Semibold" panose="02000603040000020004" pitchFamily="50" charset="0"/>
          <a:ea typeface="+mj-ea"/>
          <a:cs typeface="+mj-cs"/>
        </a:defRPr>
      </a:lvl1pPr>
    </p:titleStyle>
    <p:bodyStyle>
      <a:lvl1pPr marL="308610" indent="-308610" algn="l" defTabSz="411480" rtl="0" eaLnBrk="1" latinLnBrk="0" hangingPunct="1">
        <a:spcBef>
          <a:spcPct val="20000"/>
        </a:spcBef>
        <a:buFont typeface="Arial"/>
        <a:buChar char="•"/>
        <a:defRPr sz="2880" kern="1200">
          <a:solidFill>
            <a:schemeClr val="tx1"/>
          </a:solidFill>
          <a:latin typeface="FreightSans Pro Medium" panose="02000606030000020004" pitchFamily="50" charset="0"/>
          <a:ea typeface="+mn-ea"/>
          <a:cs typeface="+mn-cs"/>
        </a:defRPr>
      </a:lvl1pPr>
      <a:lvl2pPr marL="668655" indent="-257175" algn="l" defTabSz="411480" rtl="0" eaLnBrk="1" latinLnBrk="0" hangingPunct="1">
        <a:spcBef>
          <a:spcPct val="20000"/>
        </a:spcBef>
        <a:buFont typeface="Arial"/>
        <a:buChar char="–"/>
        <a:defRPr sz="2520" kern="1200">
          <a:solidFill>
            <a:schemeClr val="tx1"/>
          </a:solidFill>
          <a:latin typeface="FreightSans Pro Medium" panose="02000606030000020004" pitchFamily="50" charset="0"/>
          <a:ea typeface="+mn-ea"/>
          <a:cs typeface="+mn-cs"/>
        </a:defRPr>
      </a:lvl2pPr>
      <a:lvl3pPr marL="1028700" indent="-205740" algn="l" defTabSz="411480" rtl="0" eaLnBrk="1" latinLnBrk="0" hangingPunct="1">
        <a:spcBef>
          <a:spcPct val="20000"/>
        </a:spcBef>
        <a:buFont typeface="Arial"/>
        <a:buChar char="•"/>
        <a:defRPr sz="2160" kern="1200">
          <a:solidFill>
            <a:schemeClr val="tx1"/>
          </a:solidFill>
          <a:latin typeface="FreightSans Pro Medium" panose="02000606030000020004" pitchFamily="50" charset="0"/>
          <a:ea typeface="+mn-ea"/>
          <a:cs typeface="+mn-cs"/>
        </a:defRPr>
      </a:lvl3pPr>
      <a:lvl4pPr marL="1440180" indent="-205740" algn="l" defTabSz="41148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FreightSans Pro Medium" panose="02000606030000020004" pitchFamily="50" charset="0"/>
          <a:ea typeface="+mn-ea"/>
          <a:cs typeface="+mn-cs"/>
        </a:defRPr>
      </a:lvl4pPr>
      <a:lvl5pPr marL="1851660" indent="-205740" algn="l" defTabSz="41148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FreightSans Pro Medium" panose="02000606030000020004" pitchFamily="50" charset="0"/>
          <a:ea typeface="+mn-ea"/>
          <a:cs typeface="+mn-cs"/>
        </a:defRPr>
      </a:lvl5pPr>
      <a:lvl6pPr marL="226314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4AAB05-528D-4308-1C74-46A9E2A242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4F93BE-C9C9-1CA3-92CA-3D02A11AC8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50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385066-2C18-F2C1-6DBC-F381E592C7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C7EA0A-7BB0-C540-C315-B843A1CFB3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4DF98-14B2-0394-B318-9483B55E2F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D921CE-C578-D776-C726-E653C21A91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297C770-A191-6614-65D7-083905D100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FA5E272-9B96-B571-9332-4A2DF46625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08DB92-1F78-E837-D12B-C905FC77B38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l"/>
            <a:r>
              <a:rPr lang="en-US">
                <a:solidFill>
                  <a:srgbClr val="592D88"/>
                </a:solidFill>
                <a:latin typeface="Poppins"/>
                <a:ea typeface="Poppins"/>
                <a:cs typeface="Poppins"/>
                <a:sym typeface="Poppins"/>
              </a:rPr>
              <a:t>To change this, go to Insert Tab &gt; Footer &gt; Change Text to Presentation Title</a:t>
            </a:r>
            <a:endParaRPr lang="en-US" dirty="0">
              <a:solidFill>
                <a:srgbClr val="592D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F54093-973B-C7F7-B782-874ED3FA8FB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56D9E85-60E1-204E-9031-842F3CBB95E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842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7FAC7F-D4A1-2341-5E69-E7B5A36FFC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1F769F-6D38-93FB-6027-2BAD4E91C6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CC38D4-20C5-90D8-452D-612DBE20DC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9946F2-C2F3-DE98-09EC-21F5FD4D90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1135CE7-0C1C-898A-2CA7-A7DDD96C2C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CA5162-D01B-5217-5091-FF5860143A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AB3D38-5F1F-DCDA-35DB-0E8E16EB733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l"/>
            <a:r>
              <a:rPr lang="en-US">
                <a:solidFill>
                  <a:srgbClr val="592D88"/>
                </a:solidFill>
                <a:latin typeface="Poppins"/>
                <a:ea typeface="Poppins"/>
                <a:cs typeface="Poppins"/>
                <a:sym typeface="Poppins"/>
              </a:rPr>
              <a:t>To change this, go to Insert Tab &gt; Footer &gt; Change Text to Presentation Title</a:t>
            </a:r>
            <a:endParaRPr lang="en-US" dirty="0">
              <a:solidFill>
                <a:srgbClr val="592D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15AA74-319E-8D30-500B-6D7A426C1D6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56D9E85-60E1-204E-9031-842F3CBB95E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915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EE2F7D-F7FA-A0EC-1CE8-48D4F58E1F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7503D3-37E7-D4C0-EDA8-7C7088F524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3828EB-8EC0-7D3C-5070-5CDD77F8EF1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l"/>
            <a:r>
              <a:rPr lang="en-US">
                <a:solidFill>
                  <a:srgbClr val="592D88"/>
                </a:solidFill>
                <a:latin typeface="Poppins"/>
                <a:ea typeface="Poppins"/>
                <a:cs typeface="Poppins"/>
                <a:sym typeface="Poppins"/>
              </a:rPr>
              <a:t>To change this, go to Insert Tab &gt; Footer &gt; Change Text to Presentation Title</a:t>
            </a:r>
            <a:endParaRPr lang="en-US" dirty="0">
              <a:solidFill>
                <a:srgbClr val="592D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BDBAD-851D-FFCA-03DF-322AAE479DA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56D9E85-60E1-204E-9031-842F3CBB95E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664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icture containing outdoor, person, tree, sky&#10;&#10;Description automatically generated">
            <a:extLst>
              <a:ext uri="{FF2B5EF4-FFF2-40B4-BE49-F238E27FC236}">
                <a16:creationId xmlns:a16="http://schemas.microsoft.com/office/drawing/2014/main" id="{DEA63042-23C0-21BB-0CCA-6A74C57DC89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" r="166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DFD98C-5718-46F7-E036-BFC8423297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00343" y="403048"/>
            <a:ext cx="6196693" cy="161594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CB87ED-A0DA-A237-E62E-34B79B18058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l"/>
            <a:r>
              <a:rPr lang="en-US">
                <a:solidFill>
                  <a:srgbClr val="592D88"/>
                </a:solidFill>
                <a:latin typeface="Poppins"/>
                <a:ea typeface="Poppins"/>
                <a:cs typeface="Poppins"/>
                <a:sym typeface="Poppins"/>
              </a:rPr>
              <a:t>To change this, go to Insert Tab &gt; Footer &gt; Change Text to Presentation Title</a:t>
            </a:r>
            <a:endParaRPr lang="en-US" dirty="0">
              <a:solidFill>
                <a:srgbClr val="592D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ABC543-EEAF-7BBD-C04F-B350560A85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56D9E85-60E1-204E-9031-842F3CBB95E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292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1233F7-91B6-E506-5809-DD4808C84C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89D3D6-4797-8F9F-9720-FB75ED0941A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l"/>
            <a:r>
              <a:rPr lang="en-US">
                <a:latin typeface="Poppins"/>
                <a:ea typeface="Poppins"/>
                <a:cs typeface="Poppins"/>
                <a:sym typeface="Poppins"/>
              </a:rPr>
              <a:t>To change this, go to Insert Tab &gt; Footer &gt; Change Text to Presentation Title</a:t>
            </a:r>
            <a:endParaRPr lang="en-US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AB1092-4BFE-18A3-F849-DD336E06082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56D9E85-60E1-204E-9031-842F3CBB95E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696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CEBE4E-082D-AA24-E287-5CC9B0C523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BD2D2C-CADF-D513-2D9B-6D81F32B12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507C7-D103-414F-C654-EF420FE585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Placeholder 8" descr="A picture containing clothing, person, outdoor, dog&#10;&#10;Description automatically generated">
            <a:extLst>
              <a:ext uri="{FF2B5EF4-FFF2-40B4-BE49-F238E27FC236}">
                <a16:creationId xmlns:a16="http://schemas.microsoft.com/office/drawing/2014/main" id="{8B1158C5-DC68-D336-2439-6B3D96FB602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" r="36"/>
          <a:stretch>
            <a:fillRect/>
          </a:stretch>
        </p:blipFill>
        <p:spPr/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437659-37D7-D199-EB87-843D5D27FAE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l"/>
            <a:r>
              <a:rPr lang="en-US">
                <a:solidFill>
                  <a:srgbClr val="592D88"/>
                </a:solidFill>
                <a:latin typeface="Poppins"/>
                <a:ea typeface="Poppins"/>
                <a:cs typeface="Poppins"/>
                <a:sym typeface="Poppins"/>
              </a:rPr>
              <a:t>To change this, go to Insert Tab &gt; Footer &gt; Change Text to Presentation Title</a:t>
            </a:r>
            <a:endParaRPr lang="en-US" dirty="0">
              <a:solidFill>
                <a:srgbClr val="592D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8EED66-1AD2-2CE3-C075-92F1761B5C4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56D9E85-60E1-204E-9031-842F3CBB95E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559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605079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oppins - Live Western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F1E80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>
              <a:alpha val="3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0" marR="0" indent="0" algn="l" defTabSz="914400" rtl="0" eaLnBrk="1" fontAlgn="auto" latinLnBrk="0" hangingPunct="1">
          <a:lnSpc>
            <a:spcPts val="34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kern="1200" cap="all" spc="0" normalizeH="0" baseline="0" noProof="0" dirty="0" smtClean="0">
            <a:ln>
              <a:noFill/>
            </a:ln>
            <a:solidFill>
              <a:prstClr val="white"/>
            </a:solidFill>
            <a:effectLst/>
            <a:uLnTx/>
            <a:uFillTx/>
            <a:latin typeface="FreightSans Pro Semibold"/>
            <a:ea typeface="+mn-ea"/>
            <a:cs typeface="FreightSans Pro Semibold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is amazing1.potx" id="{590B367D-C7D1-47B9-82AE-D038F54B52B7}" vid="{757DA012-2E8B-4D42-9165-9431CF50D7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</TotalTime>
  <Words>102</Words>
  <Application>Microsoft Office PowerPoint</Application>
  <PresentationFormat>On-screen Show (16:9)</PresentationFormat>
  <Paragraphs>12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FreightMacro Pro Semibold</vt:lpstr>
      <vt:lpstr>FreightSans Pro Medium</vt:lpstr>
      <vt:lpstr>FreightSans Pro Semibold</vt:lpstr>
      <vt:lpstr>Poppins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Brandon Dehart</dc:creator>
  <cp:keywords/>
  <dc:description/>
  <cp:lastModifiedBy>Deborah Millican</cp:lastModifiedBy>
  <cp:revision>97</cp:revision>
  <dcterms:created xsi:type="dcterms:W3CDTF">2018-04-12T17:37:06Z</dcterms:created>
  <dcterms:modified xsi:type="dcterms:W3CDTF">2023-05-26T13:35:38Z</dcterms:modified>
  <cp:category/>
</cp:coreProperties>
</file>