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sldIdLst>
    <p:sldId id="257" r:id="rId2"/>
    <p:sldId id="267" r:id="rId3"/>
    <p:sldId id="268" r:id="rId4"/>
    <p:sldId id="261" r:id="rId5"/>
    <p:sldId id="278" r:id="rId6"/>
    <p:sldId id="263" r:id="rId7"/>
    <p:sldId id="264" r:id="rId8"/>
    <p:sldId id="265" r:id="rId9"/>
    <p:sldId id="282" r:id="rId10"/>
    <p:sldId id="269" r:id="rId11"/>
    <p:sldId id="272" r:id="rId12"/>
    <p:sldId id="270" r:id="rId13"/>
    <p:sldId id="266" r:id="rId14"/>
    <p:sldId id="271" r:id="rId15"/>
    <p:sldId id="281" r:id="rId16"/>
    <p:sldId id="280" r:id="rId17"/>
    <p:sldId id="273" r:id="rId18"/>
    <p:sldId id="277" r:id="rId19"/>
    <p:sldId id="279" r:id="rId20"/>
  </p:sldIdLst>
  <p:sldSz cx="9144000" cy="5143500" type="screen16x9"/>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1E80"/>
    <a:srgbClr val="541E8A"/>
    <a:srgbClr val="551F8B"/>
    <a:srgbClr val="531D8D"/>
    <a:srgbClr val="501D85"/>
    <a:srgbClr val="531F88"/>
    <a:srgbClr val="5E2399"/>
    <a:srgbClr val="511E84"/>
    <a:srgbClr val="5A2193"/>
    <a:srgbClr val="6F27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81" autoAdjust="0"/>
    <p:restoredTop sz="94334" autoAdjust="0"/>
  </p:normalViewPr>
  <p:slideViewPr>
    <p:cSldViewPr snapToGrid="0">
      <p:cViewPr>
        <p:scale>
          <a:sx n="185" d="100"/>
          <a:sy n="185" d="100"/>
        </p:scale>
        <p:origin x="-656" y="-840"/>
      </p:cViewPr>
      <p:guideLst>
        <p:guide orient="horz" pos="1616"/>
        <p:guide pos="32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63993-89CB-7745-915D-7E0FED36898F}" type="datetimeFigureOut">
              <a:rPr lang="en-US" smtClean="0"/>
              <a:t>5/31/18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CF954-78B6-D648-A93C-8D94A6C3B224}" type="slidenum">
              <a:rPr lang="en-US" smtClean="0"/>
              <a:t>‹#›</a:t>
            </a:fld>
            <a:endParaRPr lang="en-US"/>
          </a:p>
        </p:txBody>
      </p:sp>
    </p:spTree>
    <p:extLst>
      <p:ext uri="{BB962C8B-B14F-4D97-AF65-F5344CB8AC3E}">
        <p14:creationId xmlns:p14="http://schemas.microsoft.com/office/powerpoint/2010/main" val="1478368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 Id="rId3" Type="http://schemas.openxmlformats.org/officeDocument/2006/relationships/image" Target="../media/image8.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CU Logo Soli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6A27A91F-189A-46E9-9943-A7BBC067091C}"/>
              </a:ext>
            </a:extLst>
          </p:cNvPr>
          <p:cNvSpPr/>
          <p:nvPr userDrawn="1"/>
        </p:nvSpPr>
        <p:spPr>
          <a:xfrm>
            <a:off x="0" y="0"/>
            <a:ext cx="9144000" cy="514350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pic>
        <p:nvPicPr>
          <p:cNvPr id="6" name="Picture 5">
            <a:extLst>
              <a:ext uri="{FF2B5EF4-FFF2-40B4-BE49-F238E27FC236}">
                <a16:creationId xmlns="" xmlns:a16="http://schemas.microsoft.com/office/drawing/2014/main" id="{5292A844-53FE-45F3-A2FA-C1C52A523ED1}"/>
              </a:ext>
            </a:extLst>
          </p:cNvPr>
          <p:cNvPicPr>
            <a:picLocks noChangeAspect="1"/>
          </p:cNvPicPr>
          <p:nvPr userDrawn="1"/>
        </p:nvPicPr>
        <p:blipFill>
          <a:blip r:embed="rId2"/>
          <a:stretch>
            <a:fillRect/>
          </a:stretch>
        </p:blipFill>
        <p:spPr>
          <a:xfrm>
            <a:off x="2857500" y="1972598"/>
            <a:ext cx="3429000" cy="1397000"/>
          </a:xfrm>
          <a:prstGeom prst="rect">
            <a:avLst/>
          </a:prstGeom>
        </p:spPr>
      </p:pic>
    </p:spTree>
    <p:extLst>
      <p:ext uri="{BB962C8B-B14F-4D97-AF65-F5344CB8AC3E}">
        <p14:creationId xmlns:p14="http://schemas.microsoft.com/office/powerpoint/2010/main" val="427095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cxnSp>
        <p:nvCxnSpPr>
          <p:cNvPr id="10" name="Straight Connector 9"/>
          <p:cNvCxnSpPr/>
          <p:nvPr userDrawn="1"/>
        </p:nvCxnSpPr>
        <p:spPr>
          <a:xfrm>
            <a:off x="4572000" y="1868119"/>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278900"/>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6" name="Text Placeholder 12"/>
          <p:cNvSpPr>
            <a:spLocks noGrp="1"/>
          </p:cNvSpPr>
          <p:nvPr>
            <p:ph type="body" sz="quarter" idx="11" hasCustomPrompt="1"/>
          </p:nvPr>
        </p:nvSpPr>
        <p:spPr>
          <a:xfrm>
            <a:off x="365761" y="1868120"/>
            <a:ext cx="3890915"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7" name="Text Placeholder 12"/>
          <p:cNvSpPr>
            <a:spLocks noGrp="1"/>
          </p:cNvSpPr>
          <p:nvPr>
            <p:ph type="body" sz="quarter" idx="12" hasCustomPrompt="1"/>
          </p:nvPr>
        </p:nvSpPr>
        <p:spPr>
          <a:xfrm>
            <a:off x="4888671" y="1868120"/>
            <a:ext cx="3861936" cy="2600554"/>
          </a:xfrm>
        </p:spPr>
        <p:txBody>
          <a:bodyPr numCol="2"/>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395410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Bullet B">
    <p:spTree>
      <p:nvGrpSpPr>
        <p:cNvPr id="1" name=""/>
        <p:cNvGrpSpPr/>
        <p:nvPr/>
      </p:nvGrpSpPr>
      <p:grpSpPr>
        <a:xfrm>
          <a:off x="0" y="0"/>
          <a:ext cx="0" cy="0"/>
          <a:chOff x="0" y="0"/>
          <a:chExt cx="0" cy="0"/>
        </a:xfrm>
      </p:grpSpPr>
      <p:sp>
        <p:nvSpPr>
          <p:cNvPr id="5" name="Rectangle 4"/>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3"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cxnSp>
        <p:nvCxnSpPr>
          <p:cNvPr id="3" name="Straight Connector 2"/>
          <p:cNvCxnSpPr/>
          <p:nvPr userDrawn="1"/>
        </p:nvCxnSpPr>
        <p:spPr>
          <a:xfrm flipH="1">
            <a:off x="3052795" y="1869271"/>
            <a:ext cx="13190"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6088112" y="1869271"/>
            <a:ext cx="4395" cy="2730618"/>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12"/>
          <p:cNvSpPr>
            <a:spLocks noGrp="1"/>
          </p:cNvSpPr>
          <p:nvPr>
            <p:ph type="body" sz="quarter" idx="11" hasCustomPrompt="1"/>
          </p:nvPr>
        </p:nvSpPr>
        <p:spPr>
          <a:xfrm>
            <a:off x="365761"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3401077"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0" name="Text Placeholder 12"/>
          <p:cNvSpPr>
            <a:spLocks noGrp="1"/>
          </p:cNvSpPr>
          <p:nvPr>
            <p:ph type="body" sz="quarter" idx="13" hasCustomPrompt="1"/>
          </p:nvPr>
        </p:nvSpPr>
        <p:spPr>
          <a:xfrm>
            <a:off x="6427596" y="1868119"/>
            <a:ext cx="2351942" cy="273177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530739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Bullet 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7636132" y="4413271"/>
            <a:ext cx="1244600" cy="508000"/>
          </a:xfrm>
          <a:prstGeom prst="rect">
            <a:avLst/>
          </a:prstGeom>
        </p:spPr>
      </p:pic>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541220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Bullet B">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362865" y="1836497"/>
            <a:ext cx="8422633" cy="2435962"/>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0" name="Rectangle 9"/>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2"/>
          <p:cNvSpPr>
            <a:spLocks noGrp="1"/>
          </p:cNvSpPr>
          <p:nvPr>
            <p:ph type="body" sz="quarter" idx="10" hasCustomPrompt="1"/>
          </p:nvPr>
        </p:nvSpPr>
        <p:spPr>
          <a:xfrm>
            <a:off x="365760" y="279806"/>
            <a:ext cx="8503920" cy="962390"/>
          </a:xfrm>
        </p:spPr>
        <p:txBody>
          <a:bodyPr anchor="ctr" anchorCtr="0"/>
          <a:lstStyle>
            <a:lvl1pPr marL="0" indent="0">
              <a:lnSpc>
                <a:spcPts val="3000"/>
              </a:lnSpc>
              <a:spcBef>
                <a:spcPts val="0"/>
              </a:spcBef>
              <a:buNone/>
              <a:defRPr lang="en-US" sz="3060" kern="1200" cap="all"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361978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ng Title Blank">
    <p:spTree>
      <p:nvGrpSpPr>
        <p:cNvPr id="1" name=""/>
        <p:cNvGrpSpPr/>
        <p:nvPr/>
      </p:nvGrpSpPr>
      <p:grpSpPr>
        <a:xfrm>
          <a:off x="0" y="0"/>
          <a:ext cx="0" cy="0"/>
          <a:chOff x="0" y="0"/>
          <a:chExt cx="0" cy="0"/>
        </a:xfrm>
      </p:grpSpPr>
      <p:sp>
        <p:nvSpPr>
          <p:cNvPr id="3" name="Rectangle 2"/>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sp>
        <p:nvSpPr>
          <p:cNvPr id="8" name="Text Placeholder 7"/>
          <p:cNvSpPr>
            <a:spLocks noGrp="1"/>
          </p:cNvSpPr>
          <p:nvPr>
            <p:ph type="body" sz="quarter" idx="10"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Tree>
    <p:extLst>
      <p:ext uri="{BB962C8B-B14F-4D97-AF65-F5344CB8AC3E}">
        <p14:creationId xmlns:p14="http://schemas.microsoft.com/office/powerpoint/2010/main" val="2321330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ort Title Blank">
    <p:spTree>
      <p:nvGrpSpPr>
        <p:cNvPr id="1" name=""/>
        <p:cNvGrpSpPr/>
        <p:nvPr/>
      </p:nvGrpSpPr>
      <p:grpSpPr>
        <a:xfrm>
          <a:off x="0" y="0"/>
          <a:ext cx="0" cy="0"/>
          <a:chOff x="0" y="0"/>
          <a:chExt cx="0" cy="0"/>
        </a:xfrm>
      </p:grpSpPr>
      <p:sp>
        <p:nvSpPr>
          <p:cNvPr id="4" name="Rectangle 3"/>
          <p:cNvSpPr/>
          <p:nvPr userDrawn="1"/>
        </p:nvSpPr>
        <p:spPr>
          <a:xfrm>
            <a:off x="0" y="0"/>
            <a:ext cx="9144000" cy="116586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6" name="Text Placeholder 7"/>
          <p:cNvSpPr>
            <a:spLocks noGrp="1"/>
          </p:cNvSpPr>
          <p:nvPr>
            <p:ph type="body" sz="quarter" idx="10" hasCustomPrompt="1"/>
          </p:nvPr>
        </p:nvSpPr>
        <p:spPr>
          <a:xfrm>
            <a:off x="365760" y="255417"/>
            <a:ext cx="8503920" cy="65502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a:t>
            </a:r>
          </a:p>
        </p:txBody>
      </p:sp>
    </p:spTree>
    <p:extLst>
      <p:ext uri="{BB962C8B-B14F-4D97-AF65-F5344CB8AC3E}">
        <p14:creationId xmlns:p14="http://schemas.microsoft.com/office/powerpoint/2010/main" val="764982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208767" y="1836718"/>
            <a:ext cx="0" cy="2823205"/>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3593751" y="1858945"/>
            <a:ext cx="4996359" cy="2747166"/>
          </a:xfrm>
        </p:spPr>
        <p:txBody>
          <a:bodyPr/>
          <a:lstStyle/>
          <a:p>
            <a:endParaRPr lang="en-US"/>
          </a:p>
        </p:txBody>
      </p: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9" name="Text Placeholder 12"/>
          <p:cNvSpPr>
            <a:spLocks noGrp="1"/>
          </p:cNvSpPr>
          <p:nvPr>
            <p:ph type="body" sz="quarter" idx="12" hasCustomPrompt="1"/>
          </p:nvPr>
        </p:nvSpPr>
        <p:spPr>
          <a:xfrm>
            <a:off x="365760" y="1836718"/>
            <a:ext cx="2502262" cy="2731770"/>
          </a:xfrm>
        </p:spPr>
        <p:txBody>
          <a:bodyPr numCol="1"/>
          <a:lstStyle>
            <a:lvl1pPr marL="0" indent="0" algn="l">
              <a:buFont typeface="Arial" panose="020B0604020202020204" pitchFamily="34" charset="0"/>
              <a:buNone/>
              <a:defRPr lang="en-US" sz="1800" kern="1200" baseline="0" dirty="0" smtClean="0">
                <a:solidFill>
                  <a:schemeClr val="tx1"/>
                </a:solidFill>
                <a:latin typeface="FreightSans Pro Medium" panose="02000606030000020004" pitchFamily="50" charset="0"/>
                <a:ea typeface="+mn-ea"/>
                <a:cs typeface="+mn-cs"/>
              </a:defRPr>
            </a:lvl1pPr>
          </a:lstStyle>
          <a:p>
            <a:pPr lvl="0"/>
            <a:r>
              <a:rPr lang="en-US" dirty="0"/>
              <a:t>Bullet Points</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2750853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ullet W/ Picture">
    <p:spTree>
      <p:nvGrpSpPr>
        <p:cNvPr id="1" name=""/>
        <p:cNvGrpSpPr/>
        <p:nvPr/>
      </p:nvGrpSpPr>
      <p:grpSpPr>
        <a:xfrm>
          <a:off x="0" y="0"/>
          <a:ext cx="0" cy="0"/>
          <a:chOff x="0" y="0"/>
          <a:chExt cx="0" cy="0"/>
        </a:xfrm>
      </p:grpSpPr>
      <p:sp>
        <p:nvSpPr>
          <p:cNvPr id="7" name="Rectangle 6"/>
          <p:cNvSpPr/>
          <p:nvPr userDrawn="1"/>
        </p:nvSpPr>
        <p:spPr>
          <a:xfrm>
            <a:off x="0" y="0"/>
            <a:ext cx="9144000" cy="152019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p>
        </p:txBody>
      </p:sp>
      <p:cxnSp>
        <p:nvCxnSpPr>
          <p:cNvPr id="10" name="Straight Connector 9"/>
          <p:cNvCxnSpPr/>
          <p:nvPr userDrawn="1"/>
        </p:nvCxnSpPr>
        <p:spPr>
          <a:xfrm>
            <a:off x="3118521"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1" hasCustomPrompt="1"/>
          </p:nvPr>
        </p:nvSpPr>
        <p:spPr>
          <a:xfrm>
            <a:off x="365760" y="319812"/>
            <a:ext cx="8503920" cy="880567"/>
          </a:xfrm>
        </p:spPr>
        <p:txBody>
          <a:bodyPr anchor="ctr" anchorCtr="0"/>
          <a:lstStyle>
            <a:lvl1pPr marL="0" indent="0">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a:t>This is a spot for a title that is long enough for two lines</a:t>
            </a:r>
          </a:p>
        </p:txBody>
      </p:sp>
      <p:sp>
        <p:nvSpPr>
          <p:cNvPr id="11" name="Picture Placeholder 2"/>
          <p:cNvSpPr>
            <a:spLocks noGrp="1"/>
          </p:cNvSpPr>
          <p:nvPr>
            <p:ph type="pic" sz="quarter" idx="10"/>
          </p:nvPr>
        </p:nvSpPr>
        <p:spPr>
          <a:xfrm>
            <a:off x="364332" y="1846384"/>
            <a:ext cx="2431256" cy="2945425"/>
          </a:xfrm>
        </p:spPr>
        <p:txBody>
          <a:bodyPr/>
          <a:lstStyle/>
          <a:p>
            <a:endParaRPr lang="en-US"/>
          </a:p>
        </p:txBody>
      </p:sp>
      <p:sp>
        <p:nvSpPr>
          <p:cNvPr id="12" name="Text Placeholder 12"/>
          <p:cNvSpPr>
            <a:spLocks noGrp="1"/>
          </p:cNvSpPr>
          <p:nvPr>
            <p:ph type="body" sz="quarter" idx="12" hasCustomPrompt="1"/>
          </p:nvPr>
        </p:nvSpPr>
        <p:spPr>
          <a:xfrm>
            <a:off x="3441454" y="1846384"/>
            <a:ext cx="2351942" cy="294542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3" name="Text Placeholder 12"/>
          <p:cNvSpPr>
            <a:spLocks noGrp="1"/>
          </p:cNvSpPr>
          <p:nvPr>
            <p:ph type="body" sz="quarter" idx="13" hasCustomPrompt="1"/>
          </p:nvPr>
        </p:nvSpPr>
        <p:spPr>
          <a:xfrm>
            <a:off x="6439261" y="1846384"/>
            <a:ext cx="2351942" cy="293914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cxnSp>
        <p:nvCxnSpPr>
          <p:cNvPr id="14" name="Straight Connector 13"/>
          <p:cNvCxnSpPr/>
          <p:nvPr userDrawn="1"/>
        </p:nvCxnSpPr>
        <p:spPr>
          <a:xfrm>
            <a:off x="6116329" y="1846385"/>
            <a:ext cx="0" cy="2945424"/>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sp>
        <p:nvSpPr>
          <p:cNvPr id="8" name="Rectangle 7"/>
          <p:cNvSpPr/>
          <p:nvPr userDrawn="1"/>
        </p:nvSpPr>
        <p:spPr>
          <a:xfrm>
            <a:off x="0" y="3086314"/>
            <a:ext cx="9144000" cy="420747"/>
          </a:xfrm>
          <a:prstGeom prst="rect">
            <a:avLst/>
          </a:prstGeom>
          <a:solidFill>
            <a:srgbClr val="BAA06D">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wrap="square" lIns="91440" rIns="91440"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5176" y="3111270"/>
            <a:ext cx="8566088" cy="370834"/>
          </a:xfrm>
        </p:spPr>
        <p:txBody>
          <a:bodyPr anchor="ctr" anchorCtr="0">
            <a:noAutofit/>
          </a:bodyPr>
          <a:lstStyle>
            <a:lvl1pPr marL="0" indent="0">
              <a:lnSpc>
                <a:spcPts val="2600"/>
              </a:lnSpc>
              <a:spcBef>
                <a:spcPts val="0"/>
              </a:spcBef>
              <a:buNone/>
              <a:defRPr sz="2600">
                <a:solidFill>
                  <a:schemeClr val="bg1"/>
                </a:solidFill>
                <a:latin typeface="FreightSans Pro Semibold" panose="02000603040000020004" pitchFamily="50" charset="0"/>
              </a:defRPr>
            </a:lvl1pPr>
          </a:lstStyle>
          <a:p>
            <a:pPr lvl="0"/>
            <a:r>
              <a:rPr lang="en-US" dirty="0"/>
              <a:t>Title</a:t>
            </a:r>
          </a:p>
        </p:txBody>
      </p:sp>
    </p:spTree>
    <p:extLst>
      <p:ext uri="{BB962C8B-B14F-4D97-AF65-F5344CB8AC3E}">
        <p14:creationId xmlns:p14="http://schemas.microsoft.com/office/powerpoint/2010/main" val="4756780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0" y="0"/>
            <a:ext cx="9144000" cy="3046095"/>
          </a:xfrm>
        </p:spPr>
        <p:txBody>
          <a:bodyPr/>
          <a:lstStyle/>
          <a:p>
            <a:endParaRPr lang="en-US"/>
          </a:p>
        </p:txBody>
      </p:sp>
      <p:sp>
        <p:nvSpPr>
          <p:cNvPr id="8" name="Rectangle 7"/>
          <p:cNvSpPr/>
          <p:nvPr userDrawn="1"/>
        </p:nvSpPr>
        <p:spPr>
          <a:xfrm>
            <a:off x="0" y="2988710"/>
            <a:ext cx="9144000" cy="518825"/>
          </a:xfrm>
          <a:prstGeom prst="rect">
            <a:avLst/>
          </a:prstGeom>
          <a:solidFill>
            <a:srgbClr val="BAA0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9" name="Rectangle 8"/>
          <p:cNvSpPr/>
          <p:nvPr userDrawn="1"/>
        </p:nvSpPr>
        <p:spPr>
          <a:xfrm>
            <a:off x="0" y="3507535"/>
            <a:ext cx="9144000" cy="1645920"/>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Text Placeholder 10"/>
          <p:cNvSpPr>
            <a:spLocks noGrp="1"/>
          </p:cNvSpPr>
          <p:nvPr>
            <p:ph type="body" sz="quarter" idx="16" hasCustomPrompt="1"/>
          </p:nvPr>
        </p:nvSpPr>
        <p:spPr>
          <a:xfrm>
            <a:off x="2655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One</a:t>
            </a:r>
          </a:p>
        </p:txBody>
      </p:sp>
      <p:sp>
        <p:nvSpPr>
          <p:cNvPr id="18" name="Text Placeholder 9"/>
          <p:cNvSpPr>
            <a:spLocks noGrp="1"/>
          </p:cNvSpPr>
          <p:nvPr>
            <p:ph type="body" sz="quarter" idx="17" hasCustomPrompt="1"/>
          </p:nvPr>
        </p:nvSpPr>
        <p:spPr>
          <a:xfrm>
            <a:off x="261390"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3" name="Text Placeholder 10"/>
          <p:cNvSpPr>
            <a:spLocks noGrp="1"/>
          </p:cNvSpPr>
          <p:nvPr>
            <p:ph type="body" sz="quarter" idx="18" hasCustomPrompt="1"/>
          </p:nvPr>
        </p:nvSpPr>
        <p:spPr>
          <a:xfrm>
            <a:off x="247045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Two</a:t>
            </a:r>
          </a:p>
        </p:txBody>
      </p:sp>
      <p:sp>
        <p:nvSpPr>
          <p:cNvPr id="24" name="Text Placeholder 9"/>
          <p:cNvSpPr>
            <a:spLocks noGrp="1"/>
          </p:cNvSpPr>
          <p:nvPr>
            <p:ph type="body" sz="quarter" idx="19" hasCustomPrompt="1"/>
          </p:nvPr>
        </p:nvSpPr>
        <p:spPr>
          <a:xfrm>
            <a:off x="246629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5" name="Text Placeholder 10"/>
          <p:cNvSpPr>
            <a:spLocks noGrp="1"/>
          </p:cNvSpPr>
          <p:nvPr>
            <p:ph type="body" sz="quarter" idx="20" hasCustomPrompt="1"/>
          </p:nvPr>
        </p:nvSpPr>
        <p:spPr>
          <a:xfrm>
            <a:off x="4669792"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Three</a:t>
            </a:r>
          </a:p>
        </p:txBody>
      </p:sp>
      <p:sp>
        <p:nvSpPr>
          <p:cNvPr id="26" name="Text Placeholder 9"/>
          <p:cNvSpPr>
            <a:spLocks noGrp="1"/>
          </p:cNvSpPr>
          <p:nvPr>
            <p:ph type="body" sz="quarter" idx="21" hasCustomPrompt="1"/>
          </p:nvPr>
        </p:nvSpPr>
        <p:spPr>
          <a:xfrm>
            <a:off x="4665626"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27" name="Text Placeholder 10"/>
          <p:cNvSpPr>
            <a:spLocks noGrp="1"/>
          </p:cNvSpPr>
          <p:nvPr>
            <p:ph type="body" sz="quarter" idx="22" hasCustomPrompt="1"/>
          </p:nvPr>
        </p:nvSpPr>
        <p:spPr>
          <a:xfrm>
            <a:off x="6869127" y="3600451"/>
            <a:ext cx="1928355" cy="254069"/>
          </a:xfrm>
        </p:spPr>
        <p:txBody>
          <a:bodyPr anchor="ctr" anchorCtr="0">
            <a:noAutofit/>
          </a:bodyPr>
          <a:lstStyle>
            <a:lvl1pPr marL="0" indent="0">
              <a:lnSpc>
                <a:spcPts val="1600"/>
              </a:lnSpc>
              <a:spcBef>
                <a:spcPts val="0"/>
              </a:spcBef>
              <a:buFont typeface="Arial" panose="020B0604020202020204" pitchFamily="34" charset="0"/>
              <a:buNone/>
              <a:defRPr sz="1600" cap="all" baseline="0">
                <a:solidFill>
                  <a:schemeClr val="bg1"/>
                </a:solidFill>
                <a:latin typeface="FreightSans Pro Semibold" panose="02000603040000020004" pitchFamily="50" charset="0"/>
              </a:defRPr>
            </a:lvl1pPr>
            <a:lvl2pPr marL="411480" indent="0">
              <a:buNone/>
              <a:defRPr sz="1500">
                <a:solidFill>
                  <a:schemeClr val="bg1"/>
                </a:solidFill>
              </a:defRPr>
            </a:lvl2pPr>
          </a:lstStyle>
          <a:p>
            <a:pPr lvl="0"/>
            <a:r>
              <a:rPr lang="en-US" dirty="0"/>
              <a:t>Title Four</a:t>
            </a:r>
          </a:p>
        </p:txBody>
      </p:sp>
      <p:sp>
        <p:nvSpPr>
          <p:cNvPr id="28" name="Text Placeholder 9"/>
          <p:cNvSpPr>
            <a:spLocks noGrp="1"/>
          </p:cNvSpPr>
          <p:nvPr>
            <p:ph type="body" sz="quarter" idx="23" hasCustomPrompt="1"/>
          </p:nvPr>
        </p:nvSpPr>
        <p:spPr>
          <a:xfrm>
            <a:off x="6864961" y="3942643"/>
            <a:ext cx="1928355" cy="1112736"/>
          </a:xfrm>
        </p:spPr>
        <p:txBody>
          <a:bodyPr>
            <a:noAutofit/>
          </a:bodyPr>
          <a:lstStyle>
            <a:lvl1pPr marL="0" indent="0">
              <a:buFont typeface="Arial" panose="020B0604020202020204" pitchFamily="34" charset="0"/>
              <a:buNone/>
              <a:defRPr lang="en-US" sz="1200" kern="1200" dirty="0" smtClean="0">
                <a:solidFill>
                  <a:schemeClr val="bg1"/>
                </a:solidFill>
                <a:latin typeface="FreightSans Pro Medium"/>
                <a:ea typeface="+mn-ea"/>
                <a:cs typeface="FreightSans Pro Medium"/>
              </a:defRPr>
            </a:lvl1pPr>
          </a:lstStyle>
          <a:p>
            <a:pPr lvl="0"/>
            <a:r>
              <a:rPr lang="en-US" dirty="0"/>
              <a:t>Lorem ipsum dolor sit </a:t>
            </a:r>
            <a:r>
              <a:rPr lang="en-US" dirty="0" err="1"/>
              <a:t>amet</a:t>
            </a:r>
            <a:r>
              <a:rPr lang="en-US" dirty="0"/>
              <a:t>, per </a:t>
            </a:r>
            <a:r>
              <a:rPr lang="en-US" dirty="0" err="1"/>
              <a:t>munere</a:t>
            </a:r>
            <a:r>
              <a:rPr lang="en-US" dirty="0"/>
              <a:t> </a:t>
            </a:r>
            <a:r>
              <a:rPr lang="en-US" dirty="0" err="1"/>
              <a:t>convenire</a:t>
            </a:r>
            <a:r>
              <a:rPr lang="en-US" dirty="0"/>
              <a:t> </a:t>
            </a:r>
            <a:r>
              <a:rPr lang="en-US" dirty="0" err="1"/>
              <a:t>incorrupte</a:t>
            </a:r>
            <a:r>
              <a:rPr lang="en-US" dirty="0"/>
              <a:t> </a:t>
            </a:r>
            <a:r>
              <a:rPr lang="en-US" dirty="0" err="1"/>
              <a:t>ea</a:t>
            </a:r>
            <a:r>
              <a:rPr lang="en-US" dirty="0"/>
              <a:t>, cum </a:t>
            </a:r>
            <a:r>
              <a:rPr lang="en-US" dirty="0" err="1"/>
              <a:t>oratio</a:t>
            </a:r>
            <a:r>
              <a:rPr lang="en-US" dirty="0"/>
              <a:t> </a:t>
            </a:r>
            <a:r>
              <a:rPr lang="en-US" dirty="0" err="1"/>
              <a:t>deleniti</a:t>
            </a:r>
            <a:r>
              <a:rPr lang="en-US" dirty="0"/>
              <a:t> </a:t>
            </a:r>
            <a:r>
              <a:rPr lang="en-US" dirty="0" err="1"/>
              <a:t>reformidans</a:t>
            </a:r>
            <a:r>
              <a:rPr lang="en-US" dirty="0"/>
              <a:t> no, </a:t>
            </a:r>
            <a:r>
              <a:rPr lang="en-US" dirty="0" err="1"/>
              <a:t>dolorum</a:t>
            </a:r>
            <a:r>
              <a:rPr lang="en-US" dirty="0"/>
              <a:t> </a:t>
            </a:r>
            <a:r>
              <a:rPr lang="en-US" dirty="0" err="1"/>
              <a:t>interesset</a:t>
            </a:r>
            <a:r>
              <a:rPr lang="en-US" dirty="0"/>
              <a:t> pro id. </a:t>
            </a:r>
          </a:p>
        </p:txBody>
      </p:sp>
      <p:sp>
        <p:nvSpPr>
          <p:cNvPr id="17" name="Text Placeholder 16"/>
          <p:cNvSpPr>
            <a:spLocks noGrp="1"/>
          </p:cNvSpPr>
          <p:nvPr>
            <p:ph type="body" sz="quarter" idx="24" hasCustomPrompt="1"/>
          </p:nvPr>
        </p:nvSpPr>
        <p:spPr>
          <a:xfrm>
            <a:off x="261389" y="3000306"/>
            <a:ext cx="8566088" cy="495635"/>
          </a:xfrm>
        </p:spPr>
        <p:txBody>
          <a:bodyPr anchor="ctr" anchorCtr="0">
            <a:normAutofit/>
          </a:bodyPr>
          <a:lstStyle>
            <a:lvl1pPr marL="0" indent="0">
              <a:lnSpc>
                <a:spcPts val="2600"/>
              </a:lnSpc>
              <a:spcBef>
                <a:spcPts val="0"/>
              </a:spcBef>
              <a:buNone/>
              <a:defRPr sz="2600" baseline="0">
                <a:solidFill>
                  <a:schemeClr val="bg1"/>
                </a:solidFill>
                <a:latin typeface="FreightSans Pro Semibold" panose="02000603040000020004" pitchFamily="50" charset="0"/>
              </a:defRPr>
            </a:lvl1pPr>
          </a:lstStyle>
          <a:p>
            <a:pPr lvl="0"/>
            <a:r>
              <a:rPr lang="en-US" dirty="0" smtClean="0"/>
              <a:t>You can try it with a different photo above.</a:t>
            </a:r>
            <a:endParaRPr lang="en-US" dirty="0"/>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CU Logo Mtns">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2" name="Right Triangle 1"/>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ight Triangle 4"/>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4" name="Picture 3"/>
          <p:cNvPicPr>
            <a:picLocks noChangeAspect="1"/>
          </p:cNvPicPr>
          <p:nvPr userDrawn="1"/>
        </p:nvPicPr>
        <p:blipFill>
          <a:blip r:embed="rId2"/>
          <a:stretch>
            <a:fillRect/>
          </a:stretch>
        </p:blipFill>
        <p:spPr>
          <a:xfrm>
            <a:off x="2882900" y="1732108"/>
            <a:ext cx="3365500" cy="1371600"/>
          </a:xfrm>
          <a:prstGeom prst="rect">
            <a:avLst/>
          </a:prstGeom>
        </p:spPr>
      </p:pic>
    </p:spTree>
    <p:extLst>
      <p:ext uri="{BB962C8B-B14F-4D97-AF65-F5344CB8AC3E}">
        <p14:creationId xmlns:p14="http://schemas.microsoft.com/office/powerpoint/2010/main" val="29919850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3543300" y="1745274"/>
            <a:ext cx="0" cy="1649437"/>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p:cNvPr>
          <p:cNvSpPr>
            <a:spLocks noGrp="1"/>
          </p:cNvSpPr>
          <p:nvPr>
            <p:ph type="body" sz="quarter" idx="13" hasCustomPrompt="1"/>
          </p:nvPr>
        </p:nvSpPr>
        <p:spPr>
          <a:xfrm>
            <a:off x="1606101" y="1800367"/>
            <a:ext cx="1671923" cy="1539250"/>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The End</a:t>
            </a:r>
          </a:p>
        </p:txBody>
      </p:sp>
      <p:sp>
        <p:nvSpPr>
          <p:cNvPr id="12" name="Text Placeholder 2">
            <a:extLst/>
          </p:cNvPr>
          <p:cNvSpPr>
            <a:spLocks noGrp="1"/>
          </p:cNvSpPr>
          <p:nvPr>
            <p:ph type="body" sz="quarter" idx="14" hasCustomPrompt="1"/>
          </p:nvPr>
        </p:nvSpPr>
        <p:spPr>
          <a:xfrm>
            <a:off x="3808577" y="1857756"/>
            <a:ext cx="3502230" cy="1424473"/>
          </a:xfrm>
        </p:spPr>
        <p:txBody>
          <a:bodyPr anchor="ctr" anchorCtr="0">
            <a:noAutofit/>
          </a:bodyPr>
          <a:lstStyle>
            <a:lvl1pPr marL="0" indent="0" algn="l" defTabSz="411480" rtl="0" eaLnBrk="1" latinLnBrk="0" hangingPunct="1">
              <a:lnSpc>
                <a:spcPts val="2100"/>
              </a:lnSpc>
              <a:spcBef>
                <a:spcPts val="0"/>
              </a:spcBef>
              <a:buNone/>
              <a:defRPr lang="en-US" sz="1500" kern="120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This concludes our PowerPoint presentation on PowerPoint presentations.  We hope you’ve enjoyed viewing it as much as we’ve enjoyed creating this</a:t>
            </a:r>
          </a:p>
        </p:txBody>
      </p:sp>
    </p:spTree>
    <p:extLst>
      <p:ext uri="{BB962C8B-B14F-4D97-AF65-F5344CB8AC3E}">
        <p14:creationId xmlns:p14="http://schemas.microsoft.com/office/powerpoint/2010/main" val="1287358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rotWithShape="1">
            <a:blip r:embed="rId3" cstate="screen">
              <a:extLst>
                <a:ext uri="{28A0092B-C50C-407E-A947-70E740481C1C}">
                  <a14:useLocalDpi xmlns:a14="http://schemas.microsoft.com/office/drawing/2010/main"/>
                </a:ext>
              </a:extLst>
            </a:blip>
            <a:stretch>
              <a:fillRect/>
            </a:stretch>
          </a:blipFill>
        </p:spPr>
      </p:pic>
      <p:cxnSp>
        <p:nvCxnSpPr>
          <p:cNvPr id="5" name="Straight Connector 4"/>
          <p:cNvCxnSpPr/>
          <p:nvPr userDrawn="1"/>
        </p:nvCxnSpPr>
        <p:spPr>
          <a:xfrm>
            <a:off x="5145206" y="1252865"/>
            <a:ext cx="0" cy="2579426"/>
          </a:xfrm>
          <a:prstGeom prst="line">
            <a:avLst/>
          </a:prstGeom>
          <a:ln w="19050">
            <a:solidFill>
              <a:srgbClr val="C1A775"/>
            </a:solidFill>
          </a:ln>
          <a:effectLst/>
        </p:spPr>
        <p:style>
          <a:lnRef idx="2">
            <a:schemeClr val="accent1"/>
          </a:lnRef>
          <a:fillRef idx="0">
            <a:schemeClr val="accent1"/>
          </a:fillRef>
          <a:effectRef idx="1">
            <a:schemeClr val="accent1"/>
          </a:effectRef>
          <a:fontRef idx="minor">
            <a:schemeClr val="tx1"/>
          </a:fontRef>
        </p:style>
      </p:cxnSp>
      <p:sp>
        <p:nvSpPr>
          <p:cNvPr id="10" name="Text Placeholder 2">
            <a:extLst/>
          </p:cNvPr>
          <p:cNvSpPr>
            <a:spLocks noGrp="1"/>
          </p:cNvSpPr>
          <p:nvPr>
            <p:ph type="body" sz="quarter" idx="13" hasCustomPrompt="1"/>
          </p:nvPr>
        </p:nvSpPr>
        <p:spPr>
          <a:xfrm>
            <a:off x="941697" y="1400261"/>
            <a:ext cx="3944203" cy="2321484"/>
          </a:xfrm>
        </p:spPr>
        <p:txBody>
          <a:bodyPr anchor="ctr" anchorCtr="0">
            <a:noAutofit/>
          </a:bodyPr>
          <a:lstStyle>
            <a:lvl1pPr marL="0" indent="0" algn="r" defTabSz="411480" rtl="0" eaLnBrk="1" latinLnBrk="0" hangingPunct="1">
              <a:lnSpc>
                <a:spcPts val="4800"/>
              </a:lnSpc>
              <a:spcBef>
                <a:spcPts val="0"/>
              </a:spcBef>
              <a:buNone/>
              <a:defRPr lang="en-US" sz="4800" kern="1200" cap="all"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smtClean="0"/>
              <a:t>Alt version with more title text</a:t>
            </a:r>
            <a:endParaRPr lang="en-US" dirty="0"/>
          </a:p>
        </p:txBody>
      </p:sp>
      <p:sp>
        <p:nvSpPr>
          <p:cNvPr id="12" name="Text Placeholder 2">
            <a:extLst/>
          </p:cNvPr>
          <p:cNvSpPr>
            <a:spLocks noGrp="1"/>
          </p:cNvSpPr>
          <p:nvPr>
            <p:ph type="body" sz="quarter" idx="14" hasCustomPrompt="1"/>
          </p:nvPr>
        </p:nvSpPr>
        <p:spPr>
          <a:xfrm>
            <a:off x="5404515" y="1400261"/>
            <a:ext cx="2927403" cy="2321484"/>
          </a:xfrm>
        </p:spPr>
        <p:txBody>
          <a:bodyPr anchor="ctr" anchorCtr="0">
            <a:noAutofit/>
          </a:bodyPr>
          <a:lstStyle>
            <a:lvl1pPr marL="0" indent="0" algn="l" defTabSz="411480" rtl="0" eaLnBrk="1" latinLnBrk="0" hangingPunct="1">
              <a:lnSpc>
                <a:spcPts val="2100"/>
              </a:lnSpc>
              <a:spcBef>
                <a:spcPts val="0"/>
              </a:spcBef>
              <a:buNone/>
              <a:defRPr lang="en-US" sz="1500" kern="1200" baseline="0" dirty="0" smtClean="0">
                <a:solidFill>
                  <a:schemeClr val="bg1"/>
                </a:solidFill>
                <a:latin typeface="FreightSans Pro Medium" panose="02000606030000020004" pitchFamily="50" charset="0"/>
                <a:ea typeface="+mn-ea"/>
                <a:cs typeface="FreightSans Pro Medium" panose="02000606030000020004" pitchFamily="50" charset="0"/>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smtClean="0"/>
              <a:t>Body copy would go here and be around the same size as the headline</a:t>
            </a:r>
            <a:endParaRPr lang="en-US" dirty="0"/>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WCU Logo Mtns">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5A219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smtClean="0"/>
          </a:p>
        </p:txBody>
      </p:sp>
      <p:sp>
        <p:nvSpPr>
          <p:cNvPr id="8" name="Right Triangle 7"/>
          <p:cNvSpPr/>
          <p:nvPr userDrawn="1"/>
        </p:nvSpPr>
        <p:spPr>
          <a:xfrm>
            <a:off x="1" y="3743011"/>
            <a:ext cx="5519721" cy="1400489"/>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userDrawn="1"/>
        </p:nvSpPr>
        <p:spPr>
          <a:xfrm flipH="1">
            <a:off x="1542172" y="2945424"/>
            <a:ext cx="7601828" cy="2198077"/>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4" name="Text Placeholder 7"/>
          <p:cNvSpPr>
            <a:spLocks noGrp="1"/>
          </p:cNvSpPr>
          <p:nvPr>
            <p:ph type="body" sz="quarter" idx="10" hasCustomPrompt="1"/>
          </p:nvPr>
        </p:nvSpPr>
        <p:spPr>
          <a:xfrm>
            <a:off x="320040" y="1749106"/>
            <a:ext cx="8503920" cy="1088264"/>
          </a:xfrm>
        </p:spPr>
        <p:txBody>
          <a:bodyPr anchor="ctr" anchorCtr="0"/>
          <a:lstStyle>
            <a:lvl1pPr marL="0" indent="0" algn="ctr">
              <a:lnSpc>
                <a:spcPts val="3000"/>
              </a:lnSpc>
              <a:spcBef>
                <a:spcPts val="0"/>
              </a:spcBef>
              <a:buNone/>
              <a:defRPr lang="en-US" sz="3060" kern="1200" cap="all" baseline="0" dirty="0">
                <a:solidFill>
                  <a:schemeClr val="bg1"/>
                </a:solidFill>
                <a:latin typeface="FreightSans Pro Semibold"/>
                <a:ea typeface="+mn-ea"/>
                <a:cs typeface="FreightSans Pro Semibold"/>
              </a:defRPr>
            </a:lvl1pPr>
          </a:lstStyle>
          <a:p>
            <a:pPr lvl="0"/>
            <a:r>
              <a:rPr lang="en-US" dirty="0" smtClean="0"/>
              <a:t>Here’s an </a:t>
            </a:r>
            <a:r>
              <a:rPr lang="en-US" dirty="0" err="1" smtClean="0"/>
              <a:t>aLt</a:t>
            </a:r>
            <a:r>
              <a:rPr lang="en-US" dirty="0" smtClean="0"/>
              <a:t> Title Slide</a:t>
            </a:r>
            <a:r>
              <a:rPr lang="en-US" dirty="0"/>
              <a:t/>
            </a:r>
            <a:br>
              <a:rPr lang="en-US" dirty="0"/>
            </a:br>
            <a:r>
              <a:rPr lang="en-US" dirty="0" smtClean="0"/>
              <a:t>Use it to call for questions at the end</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6385485" y="3739030"/>
            <a:ext cx="2758515" cy="1404470"/>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sp>
        <p:nvSpPr>
          <p:cNvPr id="3" name="Text Placeholder 2">
            <a:extLst>
              <a:ext uri="{FF2B5EF4-FFF2-40B4-BE49-F238E27FC236}">
                <a16:creationId xmlns="" xmlns:a16="http://schemas.microsoft.com/office/drawing/2014/main" id="{C240C34A-A67C-4E8A-BDCD-A8DCFAA606DF}"/>
              </a:ext>
            </a:extLst>
          </p:cNvPr>
          <p:cNvSpPr>
            <a:spLocks noGrp="1"/>
          </p:cNvSpPr>
          <p:nvPr>
            <p:ph type="body" sz="quarter" idx="10" hasCustomPrompt="1"/>
          </p:nvPr>
        </p:nvSpPr>
        <p:spPr>
          <a:xfrm>
            <a:off x="978408" y="1769364"/>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Text/Title</a:t>
            </a:r>
          </a:p>
        </p:txBody>
      </p:sp>
      <p:pic>
        <p:nvPicPr>
          <p:cNvPr id="6" name="Picture 5"/>
          <p:cNvPicPr>
            <a:picLocks noChangeAspect="1"/>
          </p:cNvPicPr>
          <p:nvPr userDrawn="1"/>
        </p:nvPicPr>
        <p:blipFill>
          <a:blip r:embed="rId2"/>
          <a:stretch>
            <a:fillRect/>
          </a:stretch>
        </p:blipFill>
        <p:spPr>
          <a:xfrm>
            <a:off x="7098170" y="4115784"/>
            <a:ext cx="1677035" cy="687705"/>
          </a:xfrm>
          <a:prstGeom prst="rect">
            <a:avLst/>
          </a:prstGeom>
        </p:spPr>
      </p:pic>
    </p:spTree>
    <p:extLst>
      <p:ext uri="{BB962C8B-B14F-4D97-AF65-F5344CB8AC3E}">
        <p14:creationId xmlns:p14="http://schemas.microsoft.com/office/powerpoint/2010/main" val="2484675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4" name="Right Triangle 3"/>
          <p:cNvSpPr/>
          <p:nvPr userDrawn="1"/>
        </p:nvSpPr>
        <p:spPr>
          <a:xfrm>
            <a:off x="1" y="4080387"/>
            <a:ext cx="4891547" cy="1063113"/>
          </a:xfrm>
          <a:prstGeom prst="rtTriangle">
            <a:avLst/>
          </a:prstGeom>
          <a:solidFill>
            <a:srgbClr val="541E8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userDrawn="1"/>
        </p:nvSpPr>
        <p:spPr>
          <a:xfrm flipH="1">
            <a:off x="2195870" y="3269226"/>
            <a:ext cx="6948126" cy="1874274"/>
          </a:xfrm>
          <a:prstGeom prst="rtTriangle">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3" name="Text Placeholder 2">
            <a:extLst>
              <a:ext uri="{FF2B5EF4-FFF2-40B4-BE49-F238E27FC236}">
                <a16:creationId xmlns="" xmlns:a16="http://schemas.microsoft.com/office/drawing/2014/main" id="{C240C34A-A67C-4E8A-BDCD-A8DCFAA606DF}"/>
              </a:ext>
            </a:extLst>
          </p:cNvPr>
          <p:cNvSpPr>
            <a:spLocks noGrp="1"/>
          </p:cNvSpPr>
          <p:nvPr userDrawn="1">
            <p:ph type="body" sz="quarter" idx="10" hasCustomPrompt="1"/>
          </p:nvPr>
        </p:nvSpPr>
        <p:spPr>
          <a:xfrm>
            <a:off x="978408" y="1271473"/>
            <a:ext cx="7187184" cy="1300277"/>
          </a:xfrm>
        </p:spPr>
        <p:txBody>
          <a:bodyPr/>
          <a:lstStyle>
            <a:lvl1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1pPr>
            <a:lvl2pPr marL="0" indent="0" algn="ctr" defTabSz="411480" rtl="0" eaLnBrk="1" latinLnBrk="0" hangingPunct="1">
              <a:buNone/>
              <a:defRPr lang="en-US" sz="3960" kern="1200" dirty="0" smtClean="0">
                <a:solidFill>
                  <a:srgbClr val="623393"/>
                </a:solidFill>
                <a:latin typeface="FreightSans Pro Semibold"/>
                <a:ea typeface="+mn-ea"/>
                <a:cs typeface="FreightSans Pro Semibold"/>
              </a:defRPr>
            </a:lvl2pPr>
            <a:lvl3pPr marL="822960" indent="0">
              <a:buNone/>
              <a:defRPr/>
            </a:lvl3pPr>
            <a:lvl4pPr marL="1234440" indent="0">
              <a:buNone/>
              <a:defRPr/>
            </a:lvl4pPr>
            <a:lvl5pPr marL="1645920" indent="0">
              <a:buNone/>
              <a:defRPr/>
            </a:lvl5pPr>
          </a:lstStyle>
          <a:p>
            <a:pPr lvl="0"/>
            <a:r>
              <a:rPr lang="en-US" dirty="0"/>
              <a:t>Title</a:t>
            </a:r>
          </a:p>
        </p:txBody>
      </p:sp>
      <p:pic>
        <p:nvPicPr>
          <p:cNvPr id="7" name="Picture 6"/>
          <p:cNvPicPr>
            <a:picLocks noChangeAspect="1"/>
          </p:cNvPicPr>
          <p:nvPr userDrawn="1"/>
        </p:nvPicPr>
        <p:blipFill>
          <a:blip r:embed="rId2"/>
          <a:stretch>
            <a:fillRect/>
          </a:stretch>
        </p:blipFill>
        <p:spPr>
          <a:xfrm>
            <a:off x="7105425" y="4085667"/>
            <a:ext cx="1682750" cy="685800"/>
          </a:xfrm>
          <a:prstGeom prst="rect">
            <a:avLst/>
          </a:prstGeom>
        </p:spPr>
      </p:pic>
      <p:sp>
        <p:nvSpPr>
          <p:cNvPr id="5" name="TextBox 4"/>
          <p:cNvSpPr txBox="1"/>
          <p:nvPr userDrawn="1"/>
        </p:nvSpPr>
        <p:spPr>
          <a:xfrm>
            <a:off x="4473677" y="5842000"/>
            <a:ext cx="184666" cy="506976"/>
          </a:xfrm>
          <a:prstGeom prst="rect">
            <a:avLst/>
          </a:prstGeom>
          <a:noFill/>
        </p:spPr>
        <p:txBody>
          <a:bodyPr wrap="none" rtlCol="0">
            <a:spAutoFit/>
          </a:bodyPr>
          <a:lstStyle/>
          <a:p>
            <a:pPr marL="0" marR="0" indent="0" algn="l" defTabSz="914400" rtl="0" eaLnBrk="1" fontAlgn="auto" latinLnBrk="0" hangingPunct="1">
              <a:lnSpc>
                <a:spcPts val="3400"/>
              </a:lnSpc>
              <a:spcBef>
                <a:spcPts val="0"/>
              </a:spcBef>
              <a:spcAft>
                <a:spcPts val="0"/>
              </a:spcAft>
              <a:buClrTx/>
              <a:buSzTx/>
              <a:buFontTx/>
              <a:buNone/>
              <a:tabLst/>
            </a:pPr>
            <a:endParaRPr kumimoji="0" lang="en-US"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endParaRPr>
          </a:p>
        </p:txBody>
      </p:sp>
    </p:spTree>
    <p:extLst>
      <p:ext uri="{BB962C8B-B14F-4D97-AF65-F5344CB8AC3E}">
        <p14:creationId xmlns:p14="http://schemas.microsoft.com/office/powerpoint/2010/main" val="3174154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 xmlns:a16="http://schemas.microsoft.com/office/drawing/2014/main" id="{D0A897EC-1791-431F-9B7C-3F0C45E300FE}"/>
              </a:ext>
            </a:extLst>
          </p:cNvPr>
          <p:cNvSpPr/>
          <p:nvPr userDrawn="1"/>
        </p:nvSpPr>
        <p:spPr>
          <a:xfrm>
            <a:off x="0" y="3621024"/>
            <a:ext cx="9144000" cy="1522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rgbClr val="623393"/>
                </a:solidFill>
                <a:latin typeface="FreightSans Pro Semibold"/>
                <a:ea typeface="+mn-ea"/>
                <a:cs typeface="FreightSans Pro Semibold"/>
              </a:defRPr>
            </a:lvl1pPr>
          </a:lstStyle>
          <a:p>
            <a:pPr lvl="0"/>
            <a:r>
              <a:rPr lang="en-US" dirty="0" smtClean="0"/>
              <a:t>Large Picture </a:t>
            </a:r>
            <a:r>
              <a:rPr lang="en-US" dirty="0"/>
              <a:t>Text/Title</a:t>
            </a:r>
          </a:p>
        </p:txBody>
      </p:sp>
    </p:spTree>
    <p:extLst>
      <p:ext uri="{BB962C8B-B14F-4D97-AF65-F5344CB8AC3E}">
        <p14:creationId xmlns:p14="http://schemas.microsoft.com/office/powerpoint/2010/main" val="2261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icture W/ Title">
    <p:spTree>
      <p:nvGrpSpPr>
        <p:cNvPr id="1" name=""/>
        <p:cNvGrpSpPr/>
        <p:nvPr/>
      </p:nvGrpSpPr>
      <p:grpSpPr>
        <a:xfrm>
          <a:off x="0" y="0"/>
          <a:ext cx="0" cy="0"/>
          <a:chOff x="0" y="0"/>
          <a:chExt cx="0" cy="0"/>
        </a:xfrm>
      </p:grpSpPr>
      <p:sp>
        <p:nvSpPr>
          <p:cNvPr id="10" name="Picture Placeholder 9">
            <a:extLst>
              <a:ext uri="{FF2B5EF4-FFF2-40B4-BE49-F238E27FC236}">
                <a16:creationId xmlns="" xmlns:a16="http://schemas.microsoft.com/office/drawing/2014/main" id="{5507B00A-9875-4990-8D5D-6DCC2D4F11F1}"/>
              </a:ext>
            </a:extLst>
          </p:cNvPr>
          <p:cNvSpPr>
            <a:spLocks noGrp="1"/>
          </p:cNvSpPr>
          <p:nvPr>
            <p:ph type="pic" sz="quarter" idx="13"/>
          </p:nvPr>
        </p:nvSpPr>
        <p:spPr>
          <a:xfrm>
            <a:off x="0" y="1"/>
            <a:ext cx="9144000" cy="3636247"/>
          </a:xfrm>
        </p:spPr>
        <p:txBody>
          <a:bodyPr/>
          <a:lstStyle>
            <a:lvl1pPr marL="0" indent="0">
              <a:buNone/>
              <a:defRPr/>
            </a:lvl1pPr>
          </a:lstStyle>
          <a:p>
            <a:endParaRPr lang="en-US" dirty="0"/>
          </a:p>
        </p:txBody>
      </p:sp>
      <p:sp>
        <p:nvSpPr>
          <p:cNvPr id="7" name="Rectangle 6">
            <a:extLst>
              <a:ext uri="{FF2B5EF4-FFF2-40B4-BE49-F238E27FC236}">
                <a16:creationId xmlns="" xmlns:a16="http://schemas.microsoft.com/office/drawing/2014/main" id="{D0A897EC-1791-431F-9B7C-3F0C45E300FE}"/>
              </a:ext>
            </a:extLst>
          </p:cNvPr>
          <p:cNvSpPr/>
          <p:nvPr userDrawn="1"/>
        </p:nvSpPr>
        <p:spPr>
          <a:xfrm>
            <a:off x="0" y="3621024"/>
            <a:ext cx="9144000" cy="1522476"/>
          </a:xfrm>
          <a:prstGeom prst="rect">
            <a:avLst/>
          </a:pr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20" dirty="0"/>
              <a:t> </a:t>
            </a:r>
          </a:p>
        </p:txBody>
      </p:sp>
      <p:sp>
        <p:nvSpPr>
          <p:cNvPr id="12" name="Text Placeholder 11">
            <a:extLst>
              <a:ext uri="{FF2B5EF4-FFF2-40B4-BE49-F238E27FC236}">
                <a16:creationId xmlns="" xmlns:a16="http://schemas.microsoft.com/office/drawing/2014/main" id="{F9D7A3D1-54DC-4F28-A67A-01772B7F8EB3}"/>
              </a:ext>
            </a:extLst>
          </p:cNvPr>
          <p:cNvSpPr>
            <a:spLocks noGrp="1"/>
          </p:cNvSpPr>
          <p:nvPr>
            <p:ph type="body" sz="quarter" idx="14" hasCustomPrompt="1"/>
          </p:nvPr>
        </p:nvSpPr>
        <p:spPr>
          <a:xfrm>
            <a:off x="365759" y="3941979"/>
            <a:ext cx="8503920" cy="880567"/>
          </a:xfrm>
        </p:spPr>
        <p:txBody>
          <a:bodyPr anchor="ctr" anchorCtr="0"/>
          <a:lstStyle>
            <a:lvl1pPr marL="0" indent="0" algn="l" defTabSz="411480" rtl="0" eaLnBrk="1" latinLnBrk="0" hangingPunct="1">
              <a:lnSpc>
                <a:spcPts val="3000"/>
              </a:lnSpc>
              <a:spcBef>
                <a:spcPts val="0"/>
              </a:spcBef>
              <a:buNone/>
              <a:defRPr lang="en-US" sz="3060" kern="1200" cap="all" baseline="0" dirty="0" smtClean="0">
                <a:solidFill>
                  <a:schemeClr val="bg1"/>
                </a:solidFill>
                <a:latin typeface="FreightSans Pro Semibold"/>
                <a:ea typeface="+mn-ea"/>
                <a:cs typeface="FreightSans Pro Semibold"/>
              </a:defRPr>
            </a:lvl1pPr>
          </a:lstStyle>
          <a:p>
            <a:pPr lvl="0"/>
            <a:r>
              <a:rPr lang="en-US" dirty="0" smtClean="0"/>
              <a:t>Large Picture </a:t>
            </a:r>
            <a:r>
              <a:rPr lang="en-US" dirty="0"/>
              <a:t>Text/Title</a:t>
            </a:r>
          </a:p>
        </p:txBody>
      </p:sp>
    </p:spTree>
    <p:extLst>
      <p:ext uri="{BB962C8B-B14F-4D97-AF65-F5344CB8AC3E}">
        <p14:creationId xmlns:p14="http://schemas.microsoft.com/office/powerpoint/2010/main" val="238088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Bullet A">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69843" y="1602611"/>
            <a:ext cx="8328847" cy="2636537"/>
          </a:xfrm>
        </p:spPr>
        <p:txBody>
          <a:bodyPr/>
          <a:lstStyle>
            <a:lvl1pPr marL="308610" indent="-308610">
              <a:buFont typeface="Arial" panose="020B0604020202020204" pitchFamily="34" charset="0"/>
              <a:buChar char="•"/>
              <a:defRPr lang="en-US" sz="1800" kern="1200" dirty="0" smtClean="0">
                <a:solidFill>
                  <a:schemeClr val="tx1"/>
                </a:solidFill>
                <a:latin typeface="FreightSans Pro Medium"/>
                <a:ea typeface="+mn-ea"/>
                <a:cs typeface="FreightSans Pro Medium"/>
              </a:defRPr>
            </a:lvl1pPr>
          </a:lstStyle>
          <a:p>
            <a:pPr lvl="0"/>
            <a:r>
              <a:rPr lang="en-US" dirty="0" err="1"/>
              <a:t>Harum</a:t>
            </a:r>
            <a:r>
              <a:rPr lang="en-US" dirty="0"/>
              <a:t> </a:t>
            </a:r>
            <a:r>
              <a:rPr lang="en-US" dirty="0" err="1"/>
              <a:t>faccatis</a:t>
            </a:r>
            <a:r>
              <a:rPr lang="en-US" dirty="0"/>
              <a:t> </a:t>
            </a:r>
            <a:r>
              <a:rPr lang="en-US" dirty="0" err="1"/>
              <a:t>illo</a:t>
            </a:r>
            <a:r>
              <a:rPr lang="en-US" dirty="0"/>
              <a:t> </a:t>
            </a:r>
            <a:r>
              <a:rPr lang="en-US" dirty="0" err="1"/>
              <a:t>doluptia</a:t>
            </a:r>
            <a:r>
              <a:rPr lang="en-US" dirty="0"/>
              <a:t> </a:t>
            </a:r>
            <a:r>
              <a:rPr lang="en-US" dirty="0" err="1"/>
              <a:t>doloris</a:t>
            </a:r>
            <a:r>
              <a:rPr lang="en-US" dirty="0"/>
              <a:t> </a:t>
            </a:r>
            <a:r>
              <a:rPr lang="en-US" dirty="0" err="1"/>
              <a:t>quame</a:t>
            </a:r>
            <a:r>
              <a:rPr lang="en-US" dirty="0"/>
              <a:t> </a:t>
            </a:r>
            <a:r>
              <a:rPr lang="en-US" dirty="0" err="1"/>
              <a:t>ventibus</a:t>
            </a:r>
            <a:r>
              <a:rPr lang="en-US" dirty="0"/>
              <a:t> a </a:t>
            </a:r>
            <a:r>
              <a:rPr lang="en-US" dirty="0" err="1"/>
              <a:t>nosam</a:t>
            </a:r>
            <a:r>
              <a:rPr lang="en-US" dirty="0"/>
              <a:t> </a:t>
            </a:r>
            <a:r>
              <a:rPr lang="en-US" dirty="0" err="1"/>
              <a:t>aut</a:t>
            </a:r>
            <a:r>
              <a:rPr lang="en-US" dirty="0"/>
              <a:t> </a:t>
            </a:r>
            <a:r>
              <a:rPr lang="en-US" dirty="0" err="1"/>
              <a:t>molupta</a:t>
            </a:r>
            <a:r>
              <a:rPr lang="en-US" dirty="0"/>
              <a:t> </a:t>
            </a:r>
            <a:r>
              <a:rPr lang="en-US" dirty="0" err="1"/>
              <a:t>tibust</a:t>
            </a:r>
            <a:r>
              <a:rPr lang="en-US" dirty="0"/>
              <a:t> hit </a:t>
            </a:r>
            <a:r>
              <a:rPr lang="en-US" dirty="0" err="1"/>
              <a:t>voluptae</a:t>
            </a:r>
            <a:r>
              <a:rPr lang="en-US" dirty="0"/>
              <a:t>. </a:t>
            </a:r>
            <a:r>
              <a:rPr lang="en-US" dirty="0" err="1"/>
              <a:t>Ut</a:t>
            </a:r>
            <a:r>
              <a:rPr lang="en-US" dirty="0"/>
              <a:t> </a:t>
            </a:r>
            <a:r>
              <a:rPr lang="en-US" dirty="0" err="1"/>
              <a:t>verferspel</a:t>
            </a:r>
            <a:r>
              <a:rPr lang="en-US" dirty="0"/>
              <a:t> min </a:t>
            </a:r>
            <a:r>
              <a:rPr lang="en-US" dirty="0" err="1"/>
              <a:t>cus</a:t>
            </a:r>
            <a:r>
              <a:rPr lang="en-US" dirty="0"/>
              <a:t> </a:t>
            </a:r>
            <a:r>
              <a:rPr lang="en-US" dirty="0" err="1"/>
              <a:t>eriam</a:t>
            </a:r>
            <a:r>
              <a:rPr lang="en-US" dirty="0"/>
              <a:t>, </a:t>
            </a:r>
            <a:r>
              <a:rPr lang="en-US" dirty="0" err="1"/>
              <a:t>excerspitam</a:t>
            </a:r>
            <a:r>
              <a:rPr lang="en-US" dirty="0"/>
              <a:t> </a:t>
            </a:r>
            <a:r>
              <a:rPr lang="en-US" dirty="0" err="1"/>
              <a:t>quam</a:t>
            </a:r>
            <a:r>
              <a:rPr lang="en-US" dirty="0"/>
              <a:t>, </a:t>
            </a:r>
            <a:r>
              <a:rPr lang="en-US" dirty="0" err="1"/>
              <a:t>oditate</a:t>
            </a:r>
            <a:r>
              <a:rPr lang="en-US" dirty="0"/>
              <a:t> et, od </a:t>
            </a:r>
            <a:r>
              <a:rPr lang="en-US" dirty="0" err="1"/>
              <a:t>ulparum</a:t>
            </a:r>
            <a:r>
              <a:rPr lang="en-US" dirty="0"/>
              <a:t> </a:t>
            </a:r>
            <a:r>
              <a:rPr lang="en-US" dirty="0" err="1"/>
              <a:t>est</a:t>
            </a:r>
            <a:r>
              <a:rPr lang="en-US" dirty="0"/>
              <a:t> </a:t>
            </a:r>
            <a:r>
              <a:rPr lang="en-US" dirty="0" err="1"/>
              <a:t>quas</a:t>
            </a:r>
            <a:r>
              <a:rPr lang="en-US" dirty="0"/>
              <a:t> </a:t>
            </a:r>
            <a:r>
              <a:rPr lang="en-US" dirty="0" err="1"/>
              <a:t>simolut</a:t>
            </a:r>
            <a:r>
              <a:rPr lang="en-US" dirty="0"/>
              <a:t> rem qui </a:t>
            </a:r>
            <a:r>
              <a:rPr lang="en-US" dirty="0" err="1"/>
              <a:t>volorem</a:t>
            </a:r>
            <a:r>
              <a:rPr lang="en-US" dirty="0"/>
              <a:t> lam </a:t>
            </a:r>
            <a:r>
              <a:rPr lang="en-US" dirty="0" err="1"/>
              <a:t>voluptas</a:t>
            </a:r>
            <a:r>
              <a:rPr lang="en-US" dirty="0"/>
              <a:t> rem </a:t>
            </a:r>
            <a:r>
              <a:rPr lang="en-US" dirty="0" err="1"/>
              <a:t>faccatur</a:t>
            </a:r>
            <a:r>
              <a:rPr lang="en-US" dirty="0"/>
              <a:t>? </a:t>
            </a:r>
            <a:r>
              <a:rPr lang="en-US" dirty="0" err="1"/>
              <a:t>Unt</a:t>
            </a:r>
            <a:r>
              <a:rPr lang="en-US" dirty="0"/>
              <a:t>.</a:t>
            </a:r>
          </a:p>
          <a:p>
            <a:pPr lvl="0"/>
            <a:r>
              <a:rPr lang="en-US" dirty="0" err="1"/>
              <a:t>Aqui</a:t>
            </a:r>
            <a:r>
              <a:rPr lang="en-US" dirty="0"/>
              <a:t> </a:t>
            </a:r>
            <a:r>
              <a:rPr lang="en-US" dirty="0" err="1"/>
              <a:t>sam</a:t>
            </a:r>
            <a:r>
              <a:rPr lang="en-US" dirty="0"/>
              <a:t>, sit </a:t>
            </a:r>
            <a:r>
              <a:rPr lang="en-US" dirty="0" err="1"/>
              <a:t>quodi</a:t>
            </a:r>
            <a:r>
              <a:rPr lang="en-US" dirty="0"/>
              <a:t> omni </a:t>
            </a:r>
            <a:r>
              <a:rPr lang="en-US" dirty="0" err="1"/>
              <a:t>debis</a:t>
            </a:r>
            <a:r>
              <a:rPr lang="en-US" dirty="0"/>
              <a:t> </a:t>
            </a:r>
            <a:r>
              <a:rPr lang="en-US" dirty="0" err="1"/>
              <a:t>eaquam</a:t>
            </a:r>
            <a:r>
              <a:rPr lang="en-US" dirty="0"/>
              <a:t> lab </a:t>
            </a:r>
            <a:r>
              <a:rPr lang="en-US" dirty="0" err="1"/>
              <a:t>ium</a:t>
            </a:r>
            <a:r>
              <a:rPr lang="en-US" dirty="0"/>
              <a:t> </a:t>
            </a:r>
            <a:r>
              <a:rPr lang="en-US" dirty="0" err="1"/>
              <a:t>quias</a:t>
            </a:r>
            <a:r>
              <a:rPr lang="en-US" dirty="0"/>
              <a:t> </a:t>
            </a:r>
            <a:r>
              <a:rPr lang="en-US" dirty="0" err="1"/>
              <a:t>doluptium</a:t>
            </a:r>
            <a:r>
              <a:rPr lang="en-US" dirty="0"/>
              <a:t> </a:t>
            </a:r>
            <a:r>
              <a:rPr lang="en-US" dirty="0" err="1"/>
              <a:t>velliqu</a:t>
            </a:r>
            <a:r>
              <a:rPr lang="en-US" dirty="0"/>
              <a:t> </a:t>
            </a:r>
            <a:r>
              <a:rPr lang="en-US" dirty="0" err="1"/>
              <a:t>asimperro</a:t>
            </a:r>
            <a:r>
              <a:rPr lang="en-US" dirty="0"/>
              <a:t> mi, intis </a:t>
            </a:r>
            <a:r>
              <a:rPr lang="en-US" dirty="0" err="1"/>
              <a:t>autet</a:t>
            </a:r>
            <a:r>
              <a:rPr lang="en-US" dirty="0"/>
              <a:t> </a:t>
            </a:r>
            <a:r>
              <a:rPr lang="en-US" dirty="0" err="1"/>
              <a:t>volorum</a:t>
            </a:r>
            <a:r>
              <a:rPr lang="en-US" dirty="0"/>
              <a:t> </a:t>
            </a:r>
            <a:r>
              <a:rPr lang="en-US" dirty="0" err="1"/>
              <a:t>quistectem</a:t>
            </a:r>
            <a:r>
              <a:rPr lang="en-US" dirty="0"/>
              <a:t>. Et </a:t>
            </a:r>
            <a:r>
              <a:rPr lang="en-US" dirty="0" err="1"/>
              <a:t>resciis</a:t>
            </a:r>
            <a:r>
              <a:rPr lang="en-US" dirty="0"/>
              <a:t> </a:t>
            </a:r>
            <a:r>
              <a:rPr lang="en-US" dirty="0" err="1"/>
              <a:t>mo</a:t>
            </a:r>
            <a:r>
              <a:rPr lang="en-US" dirty="0"/>
              <a:t> </a:t>
            </a:r>
            <a:r>
              <a:rPr lang="en-US" dirty="0" err="1"/>
              <a:t>berchitet</a:t>
            </a:r>
            <a:r>
              <a:rPr lang="en-US" dirty="0"/>
              <a:t> </a:t>
            </a:r>
            <a:r>
              <a:rPr lang="en-US" dirty="0" err="1"/>
              <a:t>volorepudia</a:t>
            </a:r>
            <a:r>
              <a:rPr lang="en-US" dirty="0"/>
              <a:t> </a:t>
            </a:r>
            <a:r>
              <a:rPr lang="en-US" dirty="0" err="1"/>
              <a:t>nusande</a:t>
            </a:r>
            <a:r>
              <a:rPr lang="en-US" dirty="0"/>
              <a:t> </a:t>
            </a:r>
            <a:r>
              <a:rPr lang="en-US" dirty="0" err="1"/>
              <a:t>laut</a:t>
            </a:r>
            <a:r>
              <a:rPr lang="en-US" dirty="0"/>
              <a:t> </a:t>
            </a:r>
            <a:r>
              <a:rPr lang="en-US" dirty="0" err="1"/>
              <a:t>venimendae</a:t>
            </a:r>
            <a:r>
              <a:rPr lang="en-US" dirty="0"/>
              <a:t> </a:t>
            </a:r>
            <a:r>
              <a:rPr lang="en-US" dirty="0" err="1"/>
              <a:t>voluptatur</a:t>
            </a:r>
            <a:r>
              <a:rPr lang="en-US" dirty="0"/>
              <a:t> </a:t>
            </a:r>
            <a:r>
              <a:rPr lang="en-US" dirty="0" err="1"/>
              <a:t>amet</a:t>
            </a:r>
            <a:r>
              <a:rPr lang="en-US" dirty="0"/>
              <a:t> </a:t>
            </a:r>
            <a:r>
              <a:rPr lang="en-US" dirty="0" err="1"/>
              <a:t>doluptur</a:t>
            </a:r>
            <a:r>
              <a:rPr lang="en-US" dirty="0"/>
              <a:t> sim resto </a:t>
            </a:r>
            <a:r>
              <a:rPr lang="en-US" dirty="0" err="1"/>
              <a:t>eaquam</a:t>
            </a:r>
            <a:r>
              <a:rPr lang="en-US" dirty="0"/>
              <a:t> </a:t>
            </a:r>
            <a:r>
              <a:rPr lang="en-US" dirty="0" err="1"/>
              <a:t>enimin</a:t>
            </a:r>
            <a:r>
              <a:rPr lang="en-US" dirty="0"/>
              <a:t> et </a:t>
            </a:r>
            <a:r>
              <a:rPr lang="en-US" dirty="0" err="1"/>
              <a:t>unt</a:t>
            </a:r>
            <a:r>
              <a:rPr lang="en-US" dirty="0"/>
              <a:t> </a:t>
            </a:r>
            <a:r>
              <a:rPr lang="en-US" dirty="0" err="1"/>
              <a:t>aut</a:t>
            </a:r>
            <a:r>
              <a:rPr lang="en-US" dirty="0"/>
              <a:t> </a:t>
            </a:r>
            <a:r>
              <a:rPr lang="en-US" dirty="0" err="1"/>
              <a:t>aut</a:t>
            </a:r>
            <a:r>
              <a:rPr lang="en-US" dirty="0"/>
              <a:t> et.</a:t>
            </a:r>
          </a:p>
          <a:p>
            <a:pPr lvl="0"/>
            <a:endParaRPr lang="en-US" dirty="0"/>
          </a:p>
        </p:txBody>
      </p:sp>
      <p:sp>
        <p:nvSpPr>
          <p:cNvPr id="12" name="Text Placeholder 11"/>
          <p:cNvSpPr>
            <a:spLocks noGrp="1"/>
          </p:cNvSpPr>
          <p:nvPr>
            <p:ph type="body" sz="quarter" idx="11" hasCustomPrompt="1"/>
          </p:nvPr>
        </p:nvSpPr>
        <p:spPr>
          <a:xfrm>
            <a:off x="365760" y="458699"/>
            <a:ext cx="8503920" cy="949127"/>
          </a:xfrm>
        </p:spPr>
        <p:txBody>
          <a:bodyPr anchor="ctr" anchorCtr="0"/>
          <a:lstStyle>
            <a:lvl1pPr marL="0" marR="0" indent="0" algn="l" defTabSz="411480" rtl="0" eaLnBrk="1" fontAlgn="auto" latinLnBrk="0" hangingPunct="1">
              <a:lnSpc>
                <a:spcPts val="3000"/>
              </a:lnSpc>
              <a:spcBef>
                <a:spcPts val="0"/>
              </a:spcBef>
              <a:spcAft>
                <a:spcPts val="0"/>
              </a:spcAft>
              <a:buClrTx/>
              <a:buSzTx/>
              <a:buFontTx/>
              <a:buNone/>
              <a:tabLst/>
              <a:defRPr lang="en-US" sz="3060" kern="1200" cap="all" dirty="0">
                <a:solidFill>
                  <a:srgbClr val="623393"/>
                </a:solidFill>
                <a:latin typeface="FreightSans Pro Semibold" panose="02000603040000020004" pitchFamily="50" charset="0"/>
                <a:ea typeface="+mn-ea"/>
                <a:cs typeface="FreightSans Pro Semibold" panose="02000603040000020004" pitchFamily="50" charset="0"/>
              </a:defRPr>
            </a:lvl1pPr>
          </a:lstStyle>
          <a:p>
            <a:pPr marL="0" marR="0" lvl="0" indent="0" algn="l" defTabSz="411480" rtl="0" eaLnBrk="1" fontAlgn="auto" latinLnBrk="0" hangingPunct="1">
              <a:lnSpc>
                <a:spcPts val="3060"/>
              </a:lnSpc>
              <a:spcBef>
                <a:spcPts val="0"/>
              </a:spcBef>
              <a:spcAft>
                <a:spcPts val="0"/>
              </a:spcAft>
              <a:buClrTx/>
              <a:buSzTx/>
              <a:buFontTx/>
              <a:buNone/>
              <a:tabLst/>
              <a:defRPr/>
            </a:pPr>
            <a:r>
              <a:rPr kumimoji="0" lang="en-US" sz="3060" b="0" i="0" u="none" strike="noStrike" kern="1200" cap="all" spc="0" normalizeH="0" baseline="0" noProof="0" dirty="0">
                <a:ln>
                  <a:noFill/>
                </a:ln>
                <a:solidFill>
                  <a:srgbClr val="623393"/>
                </a:solidFill>
                <a:effectLst/>
                <a:uLnTx/>
                <a:uFillTx/>
                <a:latin typeface="FreightSans Pro Semibold"/>
                <a:ea typeface="+mn-ea"/>
                <a:cs typeface="FreightSans Pro Semibold"/>
              </a:rPr>
              <a:t>This is a spot for a title that is long enough for two lines</a:t>
            </a:r>
          </a:p>
        </p:txBody>
      </p:sp>
      <p:sp>
        <p:nvSpPr>
          <p:cNvPr id="6"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8" name="Picture 7"/>
          <p:cNvPicPr>
            <a:picLocks noChangeAspect="1"/>
          </p:cNvPicPr>
          <p:nvPr userDrawn="1"/>
        </p:nvPicPr>
        <p:blipFill>
          <a:blip r:embed="rId2"/>
          <a:stretch>
            <a:fillRect/>
          </a:stretch>
        </p:blipFill>
        <p:spPr>
          <a:xfrm>
            <a:off x="7700518" y="4421386"/>
            <a:ext cx="1200404" cy="492252"/>
          </a:xfrm>
          <a:prstGeom prst="rect">
            <a:avLst/>
          </a:prstGeom>
        </p:spPr>
      </p:pic>
    </p:spTree>
    <p:extLst>
      <p:ext uri="{BB962C8B-B14F-4D97-AF65-F5344CB8AC3E}">
        <p14:creationId xmlns:p14="http://schemas.microsoft.com/office/powerpoint/2010/main" val="233278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Bullet A">
    <p:spTree>
      <p:nvGrpSpPr>
        <p:cNvPr id="1" name=""/>
        <p:cNvGrpSpPr/>
        <p:nvPr/>
      </p:nvGrpSpPr>
      <p:grpSpPr>
        <a:xfrm>
          <a:off x="0" y="0"/>
          <a:ext cx="0" cy="0"/>
          <a:chOff x="0" y="0"/>
          <a:chExt cx="0" cy="0"/>
        </a:xfrm>
      </p:grpSpPr>
      <p:sp>
        <p:nvSpPr>
          <p:cNvPr id="9"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14" name="Picture 13"/>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4572000"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0"/>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90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3" name="Text Placeholder 12"/>
          <p:cNvSpPr>
            <a:spLocks noGrp="1"/>
          </p:cNvSpPr>
          <p:nvPr>
            <p:ph type="body" sz="quarter" idx="11" hasCustomPrompt="1"/>
          </p:nvPr>
        </p:nvSpPr>
        <p:spPr>
          <a:xfrm>
            <a:off x="365760" y="1602612"/>
            <a:ext cx="3883936"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8" name="Text Placeholder 12"/>
          <p:cNvSpPr>
            <a:spLocks noGrp="1"/>
          </p:cNvSpPr>
          <p:nvPr>
            <p:ph type="body" sz="quarter" idx="12" hasCustomPrompt="1"/>
          </p:nvPr>
        </p:nvSpPr>
        <p:spPr>
          <a:xfrm>
            <a:off x="4842838" y="1602612"/>
            <a:ext cx="3949637" cy="2600554"/>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13160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 Bullet A">
    <p:spTree>
      <p:nvGrpSpPr>
        <p:cNvPr id="1" name=""/>
        <p:cNvGrpSpPr/>
        <p:nvPr/>
      </p:nvGrpSpPr>
      <p:grpSpPr>
        <a:xfrm>
          <a:off x="0" y="0"/>
          <a:ext cx="0" cy="0"/>
          <a:chOff x="0" y="0"/>
          <a:chExt cx="0" cy="0"/>
        </a:xfrm>
      </p:grpSpPr>
      <p:sp>
        <p:nvSpPr>
          <p:cNvPr id="14" name="Rectangle 1"/>
          <p:cNvSpPr/>
          <p:nvPr userDrawn="1"/>
        </p:nvSpPr>
        <p:spPr>
          <a:xfrm>
            <a:off x="7246471" y="4177392"/>
            <a:ext cx="1897529" cy="966108"/>
          </a:xfrm>
          <a:custGeom>
            <a:avLst/>
            <a:gdLst>
              <a:gd name="connsiteX0" fmla="*/ 0 w 2409265"/>
              <a:gd name="connsiteY0" fmla="*/ 0 h 1404470"/>
              <a:gd name="connsiteX1" fmla="*/ 2409265 w 2409265"/>
              <a:gd name="connsiteY1" fmla="*/ 0 h 1404470"/>
              <a:gd name="connsiteX2" fmla="*/ 2409265 w 2409265"/>
              <a:gd name="connsiteY2" fmla="*/ 1404470 h 1404470"/>
              <a:gd name="connsiteX3" fmla="*/ 0 w 2409265"/>
              <a:gd name="connsiteY3" fmla="*/ 1404470 h 1404470"/>
              <a:gd name="connsiteX4" fmla="*/ 0 w 2409265"/>
              <a:gd name="connsiteY4" fmla="*/ 0 h 1404470"/>
              <a:gd name="connsiteX0" fmla="*/ 349250 w 2758515"/>
              <a:gd name="connsiteY0" fmla="*/ 0 h 1404470"/>
              <a:gd name="connsiteX1" fmla="*/ 2758515 w 2758515"/>
              <a:gd name="connsiteY1" fmla="*/ 0 h 1404470"/>
              <a:gd name="connsiteX2" fmla="*/ 2758515 w 2758515"/>
              <a:gd name="connsiteY2" fmla="*/ 1404470 h 1404470"/>
              <a:gd name="connsiteX3" fmla="*/ 0 w 2758515"/>
              <a:gd name="connsiteY3" fmla="*/ 1404470 h 1404470"/>
              <a:gd name="connsiteX4" fmla="*/ 349250 w 2758515"/>
              <a:gd name="connsiteY4" fmla="*/ 0 h 14044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515" h="1404470">
                <a:moveTo>
                  <a:pt x="349250" y="0"/>
                </a:moveTo>
                <a:lnTo>
                  <a:pt x="2758515" y="0"/>
                </a:lnTo>
                <a:lnTo>
                  <a:pt x="2758515" y="1404470"/>
                </a:lnTo>
                <a:lnTo>
                  <a:pt x="0" y="1404470"/>
                </a:lnTo>
                <a:lnTo>
                  <a:pt x="349250" y="0"/>
                </a:lnTo>
                <a:close/>
              </a:path>
            </a:pathLst>
          </a:custGeom>
          <a:solidFill>
            <a:srgbClr val="4F1E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p:txBody>
      </p:sp>
      <p:pic>
        <p:nvPicPr>
          <p:cNvPr id="17" name="Picture 16"/>
          <p:cNvPicPr>
            <a:picLocks noChangeAspect="1"/>
          </p:cNvPicPr>
          <p:nvPr userDrawn="1"/>
        </p:nvPicPr>
        <p:blipFill>
          <a:blip r:embed="rId2"/>
          <a:stretch>
            <a:fillRect/>
          </a:stretch>
        </p:blipFill>
        <p:spPr>
          <a:xfrm>
            <a:off x="7700518" y="4421386"/>
            <a:ext cx="1200404" cy="492252"/>
          </a:xfrm>
          <a:prstGeom prst="rect">
            <a:avLst/>
          </a:prstGeom>
        </p:spPr>
      </p:pic>
      <p:cxnSp>
        <p:nvCxnSpPr>
          <p:cNvPr id="7" name="Straight Connector 6"/>
          <p:cNvCxnSpPr/>
          <p:nvPr userDrawn="1"/>
        </p:nvCxnSpPr>
        <p:spPr>
          <a:xfrm>
            <a:off x="3036572"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80635" y="1602612"/>
            <a:ext cx="0" cy="2731770"/>
          </a:xfrm>
          <a:prstGeom prst="line">
            <a:avLst/>
          </a:prstGeom>
          <a:ln w="12700">
            <a:solidFill>
              <a:schemeClr val="tx1">
                <a:alpha val="30000"/>
              </a:schemeClr>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0" hasCustomPrompt="1"/>
          </p:nvPr>
        </p:nvSpPr>
        <p:spPr>
          <a:xfrm>
            <a:off x="365760" y="458698"/>
            <a:ext cx="8503920" cy="946404"/>
          </a:xfrm>
        </p:spPr>
        <p:txBody>
          <a:bodyPr anchor="ctr" anchorCtr="0"/>
          <a:lstStyle>
            <a:lvl1pPr marL="0" indent="0">
              <a:lnSpc>
                <a:spcPts val="3000"/>
              </a:lnSpc>
              <a:spcBef>
                <a:spcPts val="0"/>
              </a:spcBef>
              <a:buNone/>
              <a:defRPr lang="en-US" sz="3060" kern="1200" cap="all" dirty="0">
                <a:solidFill>
                  <a:srgbClr val="623393"/>
                </a:solidFill>
                <a:latin typeface="FreightSans Pro Semibold"/>
                <a:ea typeface="+mn-ea"/>
                <a:cs typeface="FreightSans Pro Semibold"/>
              </a:defRPr>
            </a:lvl1pPr>
          </a:lstStyle>
          <a:p>
            <a:pPr lvl="0"/>
            <a:r>
              <a:rPr lang="en-US" dirty="0"/>
              <a:t>This is a spot for a title that is long enough for two lines</a:t>
            </a:r>
          </a:p>
        </p:txBody>
      </p:sp>
      <p:sp>
        <p:nvSpPr>
          <p:cNvPr id="10" name="Text Placeholder 12"/>
          <p:cNvSpPr>
            <a:spLocks noGrp="1"/>
          </p:cNvSpPr>
          <p:nvPr>
            <p:ph type="body" sz="quarter" idx="11" hasCustomPrompt="1"/>
          </p:nvPr>
        </p:nvSpPr>
        <p:spPr>
          <a:xfrm>
            <a:off x="365761" y="1602612"/>
            <a:ext cx="2377440" cy="2674620"/>
          </a:xfrm>
        </p:spPr>
        <p:txBody>
          <a:bodyPr wrap="square" numCol="1">
            <a:noAutofit/>
          </a:bodyPr>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A</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1" name="Text Placeholder 12"/>
          <p:cNvSpPr>
            <a:spLocks noGrp="1"/>
          </p:cNvSpPr>
          <p:nvPr>
            <p:ph type="body" sz="quarter" idx="12" hasCustomPrompt="1"/>
          </p:nvPr>
        </p:nvSpPr>
        <p:spPr>
          <a:xfrm>
            <a:off x="3327122"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B</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
        <p:nvSpPr>
          <p:cNvPr id="12" name="Text Placeholder 12"/>
          <p:cNvSpPr>
            <a:spLocks noGrp="1"/>
          </p:cNvSpPr>
          <p:nvPr>
            <p:ph type="body" sz="quarter" idx="13" hasCustomPrompt="1"/>
          </p:nvPr>
        </p:nvSpPr>
        <p:spPr>
          <a:xfrm>
            <a:off x="6260124" y="1602612"/>
            <a:ext cx="2377440" cy="2674620"/>
          </a:xfrm>
        </p:spPr>
        <p:txBody>
          <a:bodyPr numCol="1"/>
          <a:lstStyle>
            <a:lvl1pPr marL="0" indent="0" algn="l">
              <a:buFont typeface="Arial" panose="020B0604020202020204" pitchFamily="34" charset="0"/>
              <a:buNone/>
              <a:defRPr lang="en-US" sz="1800" kern="1200" dirty="0" smtClean="0">
                <a:solidFill>
                  <a:schemeClr val="tx1"/>
                </a:solidFill>
                <a:latin typeface="FreightSans Pro Medium" panose="02000606030000020004" pitchFamily="50" charset="0"/>
                <a:ea typeface="+mn-ea"/>
                <a:cs typeface="+mn-cs"/>
              </a:defRPr>
            </a:lvl1pPr>
          </a:lstStyle>
          <a:p>
            <a:pPr lvl="0"/>
            <a:r>
              <a:rPr lang="en-US" dirty="0"/>
              <a:t>Bullet Points C</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p:txBody>
      </p:sp>
    </p:spTree>
    <p:extLst>
      <p:ext uri="{BB962C8B-B14F-4D97-AF65-F5344CB8AC3E}">
        <p14:creationId xmlns:p14="http://schemas.microsoft.com/office/powerpoint/2010/main" val="418983672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5CB27F30-1EBD-40C8-933D-B9881F691BA4}"/>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4F1E80"/>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dirty="0"/>
              <a:t>Main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080">
                <a:solidFill>
                  <a:schemeClr val="tx1">
                    <a:tint val="75000"/>
                  </a:schemeClr>
                </a:solidFill>
                <a:latin typeface="FreightSans Pro Medium" panose="02000606030000020004" pitchFamily="50" charset="0"/>
              </a:defRPr>
            </a:lvl1pPr>
          </a:lstStyle>
          <a:p>
            <a:r>
              <a:rPr lang="en-US" dirty="0"/>
              <a:t>Date</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80">
                <a:solidFill>
                  <a:schemeClr val="tx1">
                    <a:tint val="75000"/>
                  </a:schemeClr>
                </a:solidFill>
                <a:latin typeface="FreightSans Pro Medium" panose="02000606030000020004" pitchFamily="50" charset="0"/>
              </a:defRPr>
            </a:lvl1pPr>
          </a:lstStyle>
          <a:p>
            <a:r>
              <a:rPr lang="en-US" dirty="0"/>
              <a:t>Footer</a:t>
            </a: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FreightSans Pro Medium" panose="02000606030000020004" pitchFamily="50" charset="0"/>
              </a:defRPr>
            </a:lvl1pPr>
          </a:lstStyle>
          <a:p>
            <a:fld id="{D56D9E85-60E1-204E-9031-842F3CBB95EE}" type="slidenum">
              <a:rPr lang="en-US" smtClean="0"/>
              <a:pPr/>
              <a:t>‹#›</a:t>
            </a:fld>
            <a:endParaRPr lang="en-US" dirty="0"/>
          </a:p>
        </p:txBody>
      </p:sp>
    </p:spTree>
    <p:extLst>
      <p:ext uri="{BB962C8B-B14F-4D97-AF65-F5344CB8AC3E}">
        <p14:creationId xmlns:p14="http://schemas.microsoft.com/office/powerpoint/2010/main" val="3103774646"/>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2" r:id="rId3"/>
    <p:sldLayoutId id="2147483654" r:id="rId4"/>
    <p:sldLayoutId id="2147483655" r:id="rId5"/>
    <p:sldLayoutId id="2147483686" r:id="rId6"/>
    <p:sldLayoutId id="2147483656" r:id="rId7"/>
    <p:sldLayoutId id="2147483657" r:id="rId8"/>
    <p:sldLayoutId id="2147483658" r:id="rId9"/>
    <p:sldLayoutId id="2147483659" r:id="rId10"/>
    <p:sldLayoutId id="2147483667" r:id="rId11"/>
    <p:sldLayoutId id="2147483660" r:id="rId12"/>
    <p:sldLayoutId id="2147483685" r:id="rId13"/>
    <p:sldLayoutId id="2147483661" r:id="rId14"/>
    <p:sldLayoutId id="2147483662" r:id="rId15"/>
    <p:sldLayoutId id="2147483663" r:id="rId16"/>
    <p:sldLayoutId id="2147483668" r:id="rId17"/>
    <p:sldLayoutId id="2147483665" r:id="rId18"/>
    <p:sldLayoutId id="2147483671" r:id="rId19"/>
    <p:sldLayoutId id="2147483666" r:id="rId20"/>
    <p:sldLayoutId id="2147483670" r:id="rId21"/>
    <p:sldLayoutId id="2147483669" r:id="rId22"/>
  </p:sldLayoutIdLst>
  <p:txStyles>
    <p:titleStyle>
      <a:lvl1pPr algn="l" defTabSz="411480" rtl="0" eaLnBrk="1" latinLnBrk="0" hangingPunct="1">
        <a:spcBef>
          <a:spcPct val="0"/>
        </a:spcBef>
        <a:buNone/>
        <a:defRPr sz="3960" kern="1200">
          <a:solidFill>
            <a:srgbClr val="623393"/>
          </a:solidFill>
          <a:latin typeface="FreightMacro Pro Semibold" panose="02000603040000020004" pitchFamily="50" charset="0"/>
          <a:ea typeface="+mj-ea"/>
          <a:cs typeface="+mj-cs"/>
        </a:defRPr>
      </a:lvl1pPr>
    </p:titleStyle>
    <p:body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1057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smtClean="0"/>
              <a:t>Your content or bullets would go right here.</a:t>
            </a:r>
          </a:p>
          <a:p>
            <a:r>
              <a:rPr lang="en-US" dirty="0" smtClean="0"/>
              <a:t>You can change the size of text as needed.</a:t>
            </a:r>
          </a:p>
          <a:p>
            <a:r>
              <a:rPr lang="en-US" dirty="0" smtClean="0"/>
              <a:t>Try not to use crazy text colors as they don’t show well on screen and/or can be distracting. </a:t>
            </a:r>
          </a:p>
        </p:txBody>
      </p:sp>
      <p:sp>
        <p:nvSpPr>
          <p:cNvPr id="3" name="Text Placeholder 2"/>
          <p:cNvSpPr>
            <a:spLocks noGrp="1"/>
          </p:cNvSpPr>
          <p:nvPr>
            <p:ph type="body" sz="quarter" idx="10"/>
          </p:nvPr>
        </p:nvSpPr>
        <p:spPr/>
        <p:txBody>
          <a:bodyPr/>
          <a:lstStyle/>
          <a:p>
            <a:r>
              <a:rPr lang="en-US" dirty="0" smtClean="0"/>
              <a:t>You might rather have a white on purple title. Here’s an option</a:t>
            </a:r>
            <a:endParaRPr lang="en-US" dirty="0"/>
          </a:p>
        </p:txBody>
      </p:sp>
    </p:spTree>
    <p:extLst>
      <p:ext uri="{BB962C8B-B14F-4D97-AF65-F5344CB8AC3E}">
        <p14:creationId xmlns:p14="http://schemas.microsoft.com/office/powerpoint/2010/main" val="21275955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US" dirty="0"/>
              <a:t>Your content or bullets would go right here.</a:t>
            </a:r>
          </a:p>
          <a:p>
            <a:r>
              <a:rPr lang="en-US" dirty="0"/>
              <a:t>You can change the size of text as needed.</a:t>
            </a:r>
          </a:p>
          <a:p>
            <a:r>
              <a:rPr lang="en-US" dirty="0"/>
              <a:t>Try not to use crazy text colors as they don’t show well on screen and/or can be distracting. </a:t>
            </a:r>
          </a:p>
        </p:txBody>
      </p:sp>
      <p:sp>
        <p:nvSpPr>
          <p:cNvPr id="2" name="Text Placeholder 1"/>
          <p:cNvSpPr>
            <a:spLocks noGrp="1"/>
          </p:cNvSpPr>
          <p:nvPr>
            <p:ph type="body" sz="quarter" idx="10"/>
          </p:nvPr>
        </p:nvSpPr>
        <p:spPr/>
        <p:txBody>
          <a:bodyPr>
            <a:normAutofit/>
          </a:bodyPr>
          <a:lstStyle/>
          <a:p>
            <a:r>
              <a:rPr lang="en-US" dirty="0" smtClean="0"/>
              <a:t>It doesn’t have to have a logo on the bottom of every slide.</a:t>
            </a:r>
            <a:endParaRPr lang="en-US" dirty="0"/>
          </a:p>
        </p:txBody>
      </p:sp>
    </p:spTree>
    <p:extLst>
      <p:ext uri="{BB962C8B-B14F-4D97-AF65-F5344CB8AC3E}">
        <p14:creationId xmlns:p14="http://schemas.microsoft.com/office/powerpoint/2010/main" val="140797031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27357" y="274786"/>
            <a:ext cx="8503920" cy="655027"/>
          </a:xfrm>
        </p:spPr>
        <p:txBody>
          <a:bodyPr/>
          <a:lstStyle/>
          <a:p>
            <a:r>
              <a:rPr lang="en-US" dirty="0" smtClean="0"/>
              <a:t>One line titles will look like this</a:t>
            </a:r>
            <a:endParaRPr lang="en-US" dirty="0"/>
          </a:p>
        </p:txBody>
      </p:sp>
      <p:sp>
        <p:nvSpPr>
          <p:cNvPr id="3" name="Text Placeholder 1"/>
          <p:cNvSpPr txBox="1">
            <a:spLocks/>
          </p:cNvSpPr>
          <p:nvPr/>
        </p:nvSpPr>
        <p:spPr>
          <a:xfrm>
            <a:off x="459945" y="1500692"/>
            <a:ext cx="8238744" cy="2696405"/>
          </a:xfrm>
          <a:prstGeom prst="rect">
            <a:avLst/>
          </a:prstGeom>
        </p:spPr>
        <p:txBody>
          <a:bodyPr/>
          <a:lstStyle>
            <a:lvl1pPr marL="308610" indent="-308610" algn="l" defTabSz="411480" rtl="0" eaLnBrk="1" latinLnBrk="0" hangingPunct="1">
              <a:spcBef>
                <a:spcPct val="20000"/>
              </a:spcBef>
              <a:buFont typeface="Arial"/>
              <a:buChar char="•"/>
              <a:defRPr sz="2880" kern="1200">
                <a:solidFill>
                  <a:schemeClr val="tx1"/>
                </a:solidFill>
                <a:latin typeface="FreightSans Pro Medium" panose="02000606030000020004" pitchFamily="50" charset="0"/>
                <a:ea typeface="+mn-ea"/>
                <a:cs typeface="+mn-cs"/>
              </a:defRPr>
            </a:lvl1pPr>
            <a:lvl2pPr marL="668655" indent="-257175" algn="l" defTabSz="411480" rtl="0" eaLnBrk="1" latinLnBrk="0" hangingPunct="1">
              <a:spcBef>
                <a:spcPct val="20000"/>
              </a:spcBef>
              <a:buFont typeface="Arial"/>
              <a:buChar char="–"/>
              <a:defRPr sz="2520" kern="1200">
                <a:solidFill>
                  <a:schemeClr val="tx1"/>
                </a:solidFill>
                <a:latin typeface="FreightSans Pro Medium" panose="02000606030000020004" pitchFamily="50" charset="0"/>
                <a:ea typeface="+mn-ea"/>
                <a:cs typeface="+mn-cs"/>
              </a:defRPr>
            </a:lvl2pPr>
            <a:lvl3pPr marL="1028700" indent="-205740" algn="l" defTabSz="411480" rtl="0" eaLnBrk="1" latinLnBrk="0" hangingPunct="1">
              <a:spcBef>
                <a:spcPct val="20000"/>
              </a:spcBef>
              <a:buFont typeface="Arial"/>
              <a:buChar char="•"/>
              <a:defRPr sz="2160" kern="1200">
                <a:solidFill>
                  <a:schemeClr val="tx1"/>
                </a:solidFill>
                <a:latin typeface="FreightSans Pro Medium" panose="02000606030000020004" pitchFamily="50" charset="0"/>
                <a:ea typeface="+mn-ea"/>
                <a:cs typeface="+mn-cs"/>
              </a:defRPr>
            </a:lvl3pPr>
            <a:lvl4pPr marL="144018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4pPr>
            <a:lvl5pPr marL="1851660" indent="-205740" algn="l" defTabSz="411480" rtl="0" eaLnBrk="1" latinLnBrk="0" hangingPunct="1">
              <a:spcBef>
                <a:spcPct val="20000"/>
              </a:spcBef>
              <a:buFont typeface="Arial"/>
              <a:buChar char="»"/>
              <a:defRPr sz="1800" kern="1200">
                <a:solidFill>
                  <a:schemeClr val="tx1"/>
                </a:solidFill>
                <a:latin typeface="FreightSans Pro Medium" panose="02000606030000020004" pitchFamily="50" charset="0"/>
                <a:ea typeface="+mn-ea"/>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a:lstStyle>
          <a:p>
            <a:r>
              <a:rPr lang="en-US" sz="2400" dirty="0" smtClean="0"/>
              <a:t>If you change the size of your text,</a:t>
            </a:r>
          </a:p>
          <a:p>
            <a:r>
              <a:rPr lang="en-US" sz="2400" dirty="0" smtClean="0"/>
              <a:t>Try to keep the body copy smaller than the headline.</a:t>
            </a:r>
          </a:p>
          <a:p>
            <a:r>
              <a:rPr lang="en-US" sz="2400" dirty="0" smtClean="0"/>
              <a:t>It helps with balance. </a:t>
            </a:r>
          </a:p>
        </p:txBody>
      </p:sp>
    </p:spTree>
    <p:extLst>
      <p:ext uri="{BB962C8B-B14F-4D97-AF65-F5344CB8AC3E}">
        <p14:creationId xmlns:p14="http://schemas.microsoft.com/office/powerpoint/2010/main" val="19266363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Text Placeholder 2"/>
          <p:cNvSpPr>
            <a:spLocks noGrp="1"/>
          </p:cNvSpPr>
          <p:nvPr>
            <p:ph type="body" sz="quarter" idx="11"/>
          </p:nvPr>
        </p:nvSpPr>
        <p:spPr/>
        <p:txBody>
          <a:bodyPr>
            <a:normAutofit/>
          </a:bodyPr>
          <a:lstStyle/>
          <a:p>
            <a:r>
              <a:rPr lang="en-US" dirty="0" smtClean="0"/>
              <a:t>Maybe you have a picture and you want to say something about it</a:t>
            </a:r>
            <a:endParaRPr lang="en-US" dirty="0"/>
          </a:p>
        </p:txBody>
      </p:sp>
      <p:sp>
        <p:nvSpPr>
          <p:cNvPr id="4" name="Text Placeholder 3"/>
          <p:cNvSpPr>
            <a:spLocks noGrp="1"/>
          </p:cNvSpPr>
          <p:nvPr>
            <p:ph type="body" sz="quarter" idx="12"/>
          </p:nvPr>
        </p:nvSpPr>
        <p:spPr/>
        <p:txBody>
          <a:bodyPr/>
          <a:lstStyle/>
          <a:p>
            <a:r>
              <a:rPr lang="en-US" dirty="0" smtClean="0"/>
              <a:t>Picture goes over there</a:t>
            </a:r>
          </a:p>
          <a:p>
            <a:pPr marL="285750" indent="-285750">
              <a:buFont typeface="Arial" charset="0"/>
              <a:buChar char="•"/>
            </a:pPr>
            <a:r>
              <a:rPr lang="en-US" dirty="0" smtClean="0"/>
              <a:t>On the right</a:t>
            </a:r>
          </a:p>
          <a:p>
            <a:pPr marL="285750" indent="-285750">
              <a:buFont typeface="Arial" charset="0"/>
              <a:buChar char="•"/>
            </a:pPr>
            <a:r>
              <a:rPr lang="en-US" dirty="0" smtClean="0"/>
              <a:t>Side of the slide</a:t>
            </a:r>
            <a:endParaRPr lang="en-US" dirty="0"/>
          </a:p>
        </p:txBody>
      </p:sp>
    </p:spTree>
    <p:extLst>
      <p:ext uri="{BB962C8B-B14F-4D97-AF65-F5344CB8AC3E}">
        <p14:creationId xmlns:p14="http://schemas.microsoft.com/office/powerpoint/2010/main" val="9126310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a:bodyPr>
          <a:lstStyle/>
          <a:p>
            <a:r>
              <a:rPr lang="en-US" dirty="0" smtClean="0"/>
              <a:t>Or you might have a smaller photo that goes with more info</a:t>
            </a:r>
            <a:endParaRPr lang="en-US" dirty="0"/>
          </a:p>
        </p:txBody>
      </p:sp>
      <p:sp>
        <p:nvSpPr>
          <p:cNvPr id="3" name="Picture Placeholder 2"/>
          <p:cNvSpPr>
            <a:spLocks noGrp="1"/>
          </p:cNvSpPr>
          <p:nvPr>
            <p:ph type="pic" sz="quarter" idx="10"/>
          </p:nvPr>
        </p:nvSpPr>
        <p:spPr/>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665636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p:txBody>
      </p:sp>
      <p:sp>
        <p:nvSpPr>
          <p:cNvPr id="3" name="Text Placeholder 2"/>
          <p:cNvSpPr>
            <a:spLocks noGrp="1"/>
          </p:cNvSpPr>
          <p:nvPr>
            <p:ph type="body" sz="quarter" idx="17"/>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ext Placeholder 5"/>
          <p:cNvSpPr>
            <a:spLocks noGrp="1"/>
          </p:cNvSpPr>
          <p:nvPr>
            <p:ph type="body" sz="quarter" idx="20"/>
          </p:nvPr>
        </p:nvSpPr>
        <p:spPr/>
        <p:txBody>
          <a:bodyPr/>
          <a:lstStyle/>
          <a:p>
            <a:endParaRPr lang="en-US"/>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endParaRPr lang="en-US"/>
          </a:p>
        </p:txBody>
      </p:sp>
      <p:sp>
        <p:nvSpPr>
          <p:cNvPr id="9" name="Text Placeholder 8"/>
          <p:cNvSpPr>
            <a:spLocks noGrp="1"/>
          </p:cNvSpPr>
          <p:nvPr>
            <p:ph type="body" sz="quarter" idx="23"/>
          </p:nvPr>
        </p:nvSpPr>
        <p:spPr/>
        <p:txBody>
          <a:bodyPr/>
          <a:lstStyle/>
          <a:p>
            <a:endParaRPr lang="en-US"/>
          </a:p>
        </p:txBody>
      </p:sp>
      <p:sp>
        <p:nvSpPr>
          <p:cNvPr id="10" name="Text Placeholder 9"/>
          <p:cNvSpPr>
            <a:spLocks noGrp="1"/>
          </p:cNvSpPr>
          <p:nvPr>
            <p:ph type="body" sz="quarter" idx="24"/>
          </p:nvPr>
        </p:nvSpPr>
        <p:spPr/>
        <p:txBody>
          <a:bodyPr/>
          <a:lstStyle/>
          <a:p>
            <a:r>
              <a:rPr lang="en-US" dirty="0" smtClean="0"/>
              <a:t>Here’s a slide that offers something totally different</a:t>
            </a:r>
            <a:endParaRPr lang="en-US" dirty="0"/>
          </a:p>
        </p:txBody>
      </p:sp>
    </p:spTree>
    <p:extLst>
      <p:ext uri="{BB962C8B-B14F-4D97-AF65-F5344CB8AC3E}">
        <p14:creationId xmlns:p14="http://schemas.microsoft.com/office/powerpoint/2010/main" val="17951914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25"/>
          </p:nvPr>
        </p:nvSpPr>
        <p:spPr/>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7"/>
          </p:nvPr>
        </p:nvSpPr>
        <p:spPr/>
        <p:txBody>
          <a:bodyPr/>
          <a:lstStyle/>
          <a:p>
            <a:endParaRPr lang="en-US" dirty="0"/>
          </a:p>
        </p:txBody>
      </p:sp>
      <p:sp>
        <p:nvSpPr>
          <p:cNvPr id="5" name="Text Placeholder 4"/>
          <p:cNvSpPr>
            <a:spLocks noGrp="1"/>
          </p:cNvSpPr>
          <p:nvPr>
            <p:ph type="body" sz="quarter" idx="18"/>
          </p:nvPr>
        </p:nvSpPr>
        <p:spPr/>
        <p:txBody>
          <a:bodyPr/>
          <a:lstStyle/>
          <a:p>
            <a:endParaRPr lang="en-US" dirty="0"/>
          </a:p>
        </p:txBody>
      </p:sp>
      <p:sp>
        <p:nvSpPr>
          <p:cNvPr id="6" name="Text Placeholder 5"/>
          <p:cNvSpPr>
            <a:spLocks noGrp="1"/>
          </p:cNvSpPr>
          <p:nvPr>
            <p:ph type="body" sz="quarter" idx="19"/>
          </p:nvPr>
        </p:nvSpPr>
        <p:spPr/>
        <p:txBody>
          <a:bodyPr/>
          <a:lstStyle/>
          <a:p>
            <a:endParaRPr lang="en-US"/>
          </a:p>
        </p:txBody>
      </p:sp>
      <p:sp>
        <p:nvSpPr>
          <p:cNvPr id="7" name="Text Placeholder 6"/>
          <p:cNvSpPr>
            <a:spLocks noGrp="1"/>
          </p:cNvSpPr>
          <p:nvPr>
            <p:ph type="body" sz="quarter" idx="20"/>
          </p:nvPr>
        </p:nvSpPr>
        <p:spPr/>
        <p:txBody>
          <a:bodyPr/>
          <a:lstStyle/>
          <a:p>
            <a:endParaRPr lang="en-US" dirty="0"/>
          </a:p>
        </p:txBody>
      </p:sp>
      <p:sp>
        <p:nvSpPr>
          <p:cNvPr id="8" name="Text Placeholder 7"/>
          <p:cNvSpPr>
            <a:spLocks noGrp="1"/>
          </p:cNvSpPr>
          <p:nvPr>
            <p:ph type="body" sz="quarter" idx="21"/>
          </p:nvPr>
        </p:nvSpPr>
        <p:spPr/>
        <p:txBody>
          <a:bodyPr/>
          <a:lstStyle/>
          <a:p>
            <a:endParaRPr lang="en-US"/>
          </a:p>
        </p:txBody>
      </p:sp>
      <p:sp>
        <p:nvSpPr>
          <p:cNvPr id="9" name="Text Placeholder 8"/>
          <p:cNvSpPr>
            <a:spLocks noGrp="1"/>
          </p:cNvSpPr>
          <p:nvPr>
            <p:ph type="body" sz="quarter" idx="22"/>
          </p:nvPr>
        </p:nvSpPr>
        <p:spPr/>
        <p:txBody>
          <a:bodyPr/>
          <a:lstStyle/>
          <a:p>
            <a:endParaRPr lang="en-US"/>
          </a:p>
        </p:txBody>
      </p:sp>
      <p:sp>
        <p:nvSpPr>
          <p:cNvPr id="10" name="Text Placeholder 9"/>
          <p:cNvSpPr>
            <a:spLocks noGrp="1"/>
          </p:cNvSpPr>
          <p:nvPr>
            <p:ph type="body" sz="quarter" idx="23"/>
          </p:nvPr>
        </p:nvSpPr>
        <p:spPr/>
        <p:txBody>
          <a:bodyPr/>
          <a:lstStyle/>
          <a:p>
            <a:endParaRPr lang="en-US"/>
          </a:p>
        </p:txBody>
      </p:sp>
      <p:sp>
        <p:nvSpPr>
          <p:cNvPr id="11" name="Text Placeholder 10"/>
          <p:cNvSpPr>
            <a:spLocks noGrp="1"/>
          </p:cNvSpPr>
          <p:nvPr>
            <p:ph type="body" sz="quarter" idx="24"/>
          </p:nvPr>
        </p:nvSpPr>
        <p:spPr/>
        <p:txBody>
          <a:bodyPr/>
          <a:lstStyle/>
          <a:p>
            <a:endParaRPr lang="en-US" dirty="0"/>
          </a:p>
        </p:txBody>
      </p:sp>
    </p:spTree>
    <p:extLst>
      <p:ext uri="{BB962C8B-B14F-4D97-AF65-F5344CB8AC3E}">
        <p14:creationId xmlns:p14="http://schemas.microsoft.com/office/powerpoint/2010/main" val="28484358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The End</a:t>
            </a:r>
            <a:endParaRPr lang="en-US" dirty="0"/>
          </a:p>
        </p:txBody>
      </p:sp>
      <p:sp>
        <p:nvSpPr>
          <p:cNvPr id="3" name="Text Placeholder 2"/>
          <p:cNvSpPr>
            <a:spLocks noGrp="1"/>
          </p:cNvSpPr>
          <p:nvPr>
            <p:ph type="body" sz="quarter" idx="14"/>
          </p:nvPr>
        </p:nvSpPr>
        <p:spPr/>
        <p:txBody>
          <a:bodyPr/>
          <a:lstStyle/>
          <a:p>
            <a:r>
              <a:rPr lang="en-US" dirty="0" smtClean="0"/>
              <a:t>This is a lovely slide that could serve as the ender for your presentation or a special call-out if you’d like. It requires some short words.</a:t>
            </a:r>
            <a:endParaRPr lang="en-US" dirty="0"/>
          </a:p>
        </p:txBody>
      </p:sp>
    </p:spTree>
    <p:extLst>
      <p:ext uri="{BB962C8B-B14F-4D97-AF65-F5344CB8AC3E}">
        <p14:creationId xmlns:p14="http://schemas.microsoft.com/office/powerpoint/2010/main" val="16899774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Alt version with more text room</a:t>
            </a:r>
            <a:endParaRPr lang="en-US" dirty="0"/>
          </a:p>
        </p:txBody>
      </p:sp>
      <p:sp>
        <p:nvSpPr>
          <p:cNvPr id="3" name="Text Placeholder 2"/>
          <p:cNvSpPr>
            <a:spLocks noGrp="1"/>
          </p:cNvSpPr>
          <p:nvPr>
            <p:ph type="body" sz="quarter" idx="14"/>
          </p:nvPr>
        </p:nvSpPr>
        <p:spPr/>
        <p:txBody>
          <a:bodyPr/>
          <a:lstStyle/>
          <a:p>
            <a:r>
              <a:rPr lang="en-US" dirty="0" smtClean="0"/>
              <a:t>Body copy would go here and you would keep writing until the length of this was about the same as the length of the headline and the box itself to create good balance.</a:t>
            </a:r>
            <a:endParaRPr lang="en-US" dirty="0"/>
          </a:p>
        </p:txBody>
      </p:sp>
    </p:spTree>
    <p:extLst>
      <p:ext uri="{BB962C8B-B14F-4D97-AF65-F5344CB8AC3E}">
        <p14:creationId xmlns:p14="http://schemas.microsoft.com/office/powerpoint/2010/main" val="12039544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Questions?</a:t>
            </a:r>
          </a:p>
          <a:p>
            <a:r>
              <a:rPr lang="en-US" dirty="0" err="1" smtClean="0"/>
              <a:t>Go.wcu.edu</a:t>
            </a:r>
            <a:r>
              <a:rPr lang="en-US" dirty="0" smtClean="0"/>
              <a:t>/</a:t>
            </a:r>
            <a:r>
              <a:rPr lang="en-US" dirty="0" err="1" smtClean="0"/>
              <a:t>marcomm</a:t>
            </a:r>
            <a:endParaRPr lang="en-US" dirty="0"/>
          </a:p>
        </p:txBody>
      </p:sp>
    </p:spTree>
    <p:extLst>
      <p:ext uri="{BB962C8B-B14F-4D97-AF65-F5344CB8AC3E}">
        <p14:creationId xmlns:p14="http://schemas.microsoft.com/office/powerpoint/2010/main" val="7772501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138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There are a couple of options for opening slides and title slides. </a:t>
            </a:r>
            <a:endParaRPr lang="en-US" dirty="0"/>
          </a:p>
        </p:txBody>
      </p:sp>
    </p:spTree>
    <p:extLst>
      <p:ext uri="{BB962C8B-B14F-4D97-AF65-F5344CB8AC3E}">
        <p14:creationId xmlns:p14="http://schemas.microsoft.com/office/powerpoint/2010/main" val="14983181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You can use either style that works best for you.</a:t>
            </a:r>
            <a:endParaRPr lang="en-US" dirty="0"/>
          </a:p>
        </p:txBody>
      </p:sp>
    </p:spTree>
    <p:extLst>
      <p:ext uri="{BB962C8B-B14F-4D97-AF65-F5344CB8AC3E}">
        <p14:creationId xmlns:p14="http://schemas.microsoft.com/office/powerpoint/2010/main" val="63665026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Here’s a purple title slide just in case although white is safer for screens</a:t>
            </a:r>
            <a:endParaRPr lang="en-US" dirty="0"/>
          </a:p>
        </p:txBody>
      </p:sp>
    </p:spTree>
    <p:extLst>
      <p:ext uri="{BB962C8B-B14F-4D97-AF65-F5344CB8AC3E}">
        <p14:creationId xmlns:p14="http://schemas.microsoft.com/office/powerpoint/2010/main" val="20986932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Put your bullet points right here</a:t>
            </a:r>
          </a:p>
          <a:p>
            <a:r>
              <a:rPr lang="en-US" dirty="0" smtClean="0"/>
              <a:t>And here</a:t>
            </a:r>
          </a:p>
          <a:p>
            <a:r>
              <a:rPr lang="en-US" dirty="0" smtClean="0"/>
              <a:t>And also here</a:t>
            </a:r>
          </a:p>
          <a:p>
            <a:r>
              <a:rPr lang="en-US" dirty="0" smtClean="0"/>
              <a:t>And you can continue</a:t>
            </a:r>
          </a:p>
          <a:p>
            <a:r>
              <a:rPr lang="en-US" dirty="0" smtClean="0"/>
              <a:t>In this fashion</a:t>
            </a:r>
            <a:endParaRPr lang="en-US" dirty="0"/>
          </a:p>
        </p:txBody>
      </p:sp>
      <p:sp>
        <p:nvSpPr>
          <p:cNvPr id="3" name="Text Placeholder 2"/>
          <p:cNvSpPr>
            <a:spLocks noGrp="1"/>
          </p:cNvSpPr>
          <p:nvPr>
            <p:ph type="body" sz="quarter" idx="11"/>
          </p:nvPr>
        </p:nvSpPr>
        <p:spPr/>
        <p:txBody>
          <a:bodyPr/>
          <a:lstStyle/>
          <a:p>
            <a:r>
              <a:rPr lang="en-US" dirty="0" smtClean="0"/>
              <a:t>This is one style for content slides, with a title that can be two lines if needed.</a:t>
            </a:r>
            <a:endParaRPr lang="en-US" dirty="0"/>
          </a:p>
        </p:txBody>
      </p:sp>
    </p:spTree>
    <p:extLst>
      <p:ext uri="{BB962C8B-B14F-4D97-AF65-F5344CB8AC3E}">
        <p14:creationId xmlns:p14="http://schemas.microsoft.com/office/powerpoint/2010/main" val="12196726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Your title might only be one line and that would be ok</a:t>
            </a:r>
            <a:endParaRPr lang="en-US" dirty="0"/>
          </a:p>
        </p:txBody>
      </p:sp>
      <p:sp>
        <p:nvSpPr>
          <p:cNvPr id="3" name="Text Placeholder 2"/>
          <p:cNvSpPr>
            <a:spLocks noGrp="1"/>
          </p:cNvSpPr>
          <p:nvPr>
            <p:ph type="body" sz="quarter" idx="11"/>
          </p:nvPr>
        </p:nvSpPr>
        <p:spPr/>
        <p:txBody>
          <a:bodyPr/>
          <a:lstStyle/>
          <a:p>
            <a:r>
              <a:rPr lang="en-US" dirty="0" smtClean="0"/>
              <a:t>Here’s a slide with two columns, in case you need it:</a:t>
            </a:r>
          </a:p>
          <a:p>
            <a:pPr marL="285750" indent="-285750">
              <a:buFont typeface="Arial" charset="0"/>
              <a:buChar char="•"/>
            </a:pPr>
            <a:r>
              <a:rPr lang="en-US" dirty="0" smtClean="0"/>
              <a:t>And you can also add bullets</a:t>
            </a:r>
          </a:p>
          <a:p>
            <a:pPr marL="285750" indent="-285750">
              <a:buFont typeface="Arial" charset="0"/>
              <a:buChar char="•"/>
            </a:pPr>
            <a:r>
              <a:rPr lang="en-US" dirty="0" smtClean="0"/>
              <a:t>Here</a:t>
            </a:r>
          </a:p>
          <a:p>
            <a:pPr marL="285750" indent="-285750">
              <a:buFont typeface="Arial" charset="0"/>
              <a:buChar char="•"/>
            </a:pPr>
            <a:r>
              <a:rPr lang="en-US" dirty="0" smtClean="0"/>
              <a:t>And here</a:t>
            </a:r>
          </a:p>
          <a:p>
            <a:pPr marL="285750" indent="-285750">
              <a:buFont typeface="Arial" charset="0"/>
              <a:buChar char="•"/>
            </a:pPr>
            <a:r>
              <a:rPr lang="en-US" dirty="0" smtClean="0"/>
              <a:t>And also here</a:t>
            </a:r>
            <a:endParaRPr lang="en-US" dirty="0"/>
          </a:p>
        </p:txBody>
      </p:sp>
      <p:sp>
        <p:nvSpPr>
          <p:cNvPr id="4" name="Text Placeholder 3"/>
          <p:cNvSpPr>
            <a:spLocks noGrp="1"/>
          </p:cNvSpPr>
          <p:nvPr>
            <p:ph type="body" sz="quarter" idx="12"/>
          </p:nvPr>
        </p:nvSpPr>
        <p:spPr/>
        <p:txBody>
          <a:bodyPr/>
          <a:lstStyle/>
          <a:p>
            <a:r>
              <a:rPr lang="en-US" dirty="0"/>
              <a:t>Here’s a slide with two columns, in case you need it:</a:t>
            </a:r>
          </a:p>
          <a:p>
            <a:pPr marL="285750" indent="-285750">
              <a:buFont typeface="Arial" charset="0"/>
              <a:buChar char="•"/>
            </a:pPr>
            <a:r>
              <a:rPr lang="en-US" dirty="0"/>
              <a:t>And you can also add bullets</a:t>
            </a:r>
          </a:p>
          <a:p>
            <a:pPr marL="285750" indent="-285750">
              <a:buFont typeface="Arial" charset="0"/>
              <a:buChar char="•"/>
            </a:pPr>
            <a:r>
              <a:rPr lang="en-US" dirty="0"/>
              <a:t>Here</a:t>
            </a:r>
          </a:p>
          <a:p>
            <a:pPr marL="285750" indent="-285750">
              <a:buFont typeface="Arial" charset="0"/>
              <a:buChar char="•"/>
            </a:pPr>
            <a:r>
              <a:rPr lang="en-US" dirty="0"/>
              <a:t>And here</a:t>
            </a:r>
          </a:p>
          <a:p>
            <a:pPr marL="285750" indent="-285750">
              <a:buFont typeface="Arial" charset="0"/>
              <a:buChar char="•"/>
            </a:pPr>
            <a:r>
              <a:rPr lang="en-US" dirty="0"/>
              <a:t>And also here</a:t>
            </a:r>
          </a:p>
        </p:txBody>
      </p:sp>
    </p:spTree>
    <p:extLst>
      <p:ext uri="{BB962C8B-B14F-4D97-AF65-F5344CB8AC3E}">
        <p14:creationId xmlns:p14="http://schemas.microsoft.com/office/powerpoint/2010/main" val="71355899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If you want to get crazy and have three columns, We are cool with that</a:t>
            </a:r>
            <a:endParaRPr lang="en-US" dirty="0"/>
          </a:p>
        </p:txBody>
      </p:sp>
      <p:sp>
        <p:nvSpPr>
          <p:cNvPr id="3" name="Text Placeholder 2"/>
          <p:cNvSpPr>
            <a:spLocks noGrp="1"/>
          </p:cNvSpPr>
          <p:nvPr>
            <p:ph type="body" sz="quarter" idx="11"/>
          </p:nvPr>
        </p:nvSpPr>
        <p:spPr/>
        <p:txBody>
          <a:bodyPr/>
          <a:lstStyle/>
          <a:p>
            <a:r>
              <a:rPr lang="en-US" dirty="0" smtClean="0"/>
              <a:t>Put some text over here</a:t>
            </a:r>
          </a:p>
          <a:p>
            <a:pPr marL="285750" indent="-285750">
              <a:buFontTx/>
              <a:buChar char="-"/>
            </a:pPr>
            <a:r>
              <a:rPr lang="en-US" dirty="0" smtClean="0"/>
              <a:t>Do dashes if you’d rather</a:t>
            </a:r>
          </a:p>
          <a:p>
            <a:pPr marL="285750" indent="-285750">
              <a:buFontTx/>
              <a:buChar char="-"/>
            </a:pPr>
            <a:r>
              <a:rPr lang="en-US" dirty="0" smtClean="0"/>
              <a:t>They will look like this.</a:t>
            </a:r>
            <a:endParaRPr lang="en-US" dirty="0"/>
          </a:p>
        </p:txBody>
      </p:sp>
      <p:sp>
        <p:nvSpPr>
          <p:cNvPr id="4" name="Text Placeholder 3"/>
          <p:cNvSpPr>
            <a:spLocks noGrp="1"/>
          </p:cNvSpPr>
          <p:nvPr>
            <p:ph type="body" sz="quarter" idx="12"/>
          </p:nvPr>
        </p:nvSpPr>
        <p:spPr/>
        <p:txBody>
          <a:bodyPr/>
          <a:lstStyle/>
          <a:p>
            <a:r>
              <a:rPr lang="en-US" dirty="0" smtClean="0"/>
              <a:t>You can also do squares instead</a:t>
            </a:r>
          </a:p>
          <a:p>
            <a:pPr marL="285750" indent="-285750">
              <a:buFont typeface="Wingdings" charset="2"/>
              <a:buChar char="§"/>
            </a:pPr>
            <a:r>
              <a:rPr lang="en-US" dirty="0" smtClean="0"/>
              <a:t>See</a:t>
            </a:r>
          </a:p>
          <a:p>
            <a:pPr marL="285750" indent="-285750">
              <a:buFont typeface="Wingdings" charset="2"/>
              <a:buChar char="§"/>
            </a:pPr>
            <a:r>
              <a:rPr lang="en-US" dirty="0" smtClean="0"/>
              <a:t>Like</a:t>
            </a:r>
          </a:p>
          <a:p>
            <a:pPr marL="285750" indent="-285750">
              <a:buFont typeface="Wingdings" charset="2"/>
              <a:buChar char="§"/>
            </a:pPr>
            <a:r>
              <a:rPr lang="en-US" dirty="0" smtClean="0"/>
              <a:t>This</a:t>
            </a:r>
            <a:endParaRPr lang="en-US" dirty="0"/>
          </a:p>
        </p:txBody>
      </p:sp>
      <p:sp>
        <p:nvSpPr>
          <p:cNvPr id="5" name="Text Placeholder 4"/>
          <p:cNvSpPr>
            <a:spLocks noGrp="1"/>
          </p:cNvSpPr>
          <p:nvPr>
            <p:ph type="body" sz="quarter" idx="13"/>
          </p:nvPr>
        </p:nvSpPr>
        <p:spPr/>
        <p:txBody>
          <a:bodyPr/>
          <a:lstStyle/>
          <a:p>
            <a:r>
              <a:rPr lang="en-US" dirty="0" smtClean="0"/>
              <a:t>But we would suggest you just pick one bullet style per slide</a:t>
            </a:r>
          </a:p>
          <a:p>
            <a:pPr marL="285750" indent="-285750">
              <a:buFont typeface="Arial" charset="0"/>
              <a:buChar char="•"/>
            </a:pPr>
            <a:r>
              <a:rPr lang="en-US" dirty="0" smtClean="0"/>
              <a:t>Don’t</a:t>
            </a:r>
          </a:p>
          <a:p>
            <a:pPr marL="285750" indent="-285750">
              <a:buFont typeface="Arial" charset="0"/>
              <a:buChar char="•"/>
            </a:pPr>
            <a:r>
              <a:rPr lang="en-US" dirty="0" smtClean="0"/>
              <a:t>Use</a:t>
            </a:r>
          </a:p>
          <a:p>
            <a:pPr marL="285750" indent="-285750">
              <a:buFont typeface="Arial" charset="0"/>
              <a:buChar char="•"/>
            </a:pPr>
            <a:r>
              <a:rPr lang="en-US" dirty="0" smtClean="0"/>
              <a:t>All</a:t>
            </a:r>
          </a:p>
          <a:p>
            <a:pPr marL="285750" indent="-285750">
              <a:buFont typeface="Arial" charset="0"/>
              <a:buChar char="•"/>
            </a:pPr>
            <a:r>
              <a:rPr lang="en-US" dirty="0" smtClean="0"/>
              <a:t>Three</a:t>
            </a:r>
            <a:endParaRPr lang="en-US" dirty="0"/>
          </a:p>
        </p:txBody>
      </p:sp>
    </p:spTree>
    <p:extLst>
      <p:ext uri="{BB962C8B-B14F-4D97-AF65-F5344CB8AC3E}">
        <p14:creationId xmlns:p14="http://schemas.microsoft.com/office/powerpoint/2010/main" val="13046914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p:sp>
      <p:sp>
        <p:nvSpPr>
          <p:cNvPr id="3" name="Text Placeholder 2"/>
          <p:cNvSpPr>
            <a:spLocks noGrp="1"/>
          </p:cNvSpPr>
          <p:nvPr>
            <p:ph type="body" sz="quarter" idx="14"/>
          </p:nvPr>
        </p:nvSpPr>
        <p:spPr/>
        <p:txBody>
          <a:bodyPr/>
          <a:lstStyle/>
          <a:p>
            <a:r>
              <a:rPr lang="en-US" dirty="0" smtClean="0"/>
              <a:t>Would you like to feature a large photo? there’s a slide for that.</a:t>
            </a:r>
            <a:endParaRPr lang="en-US" dirty="0"/>
          </a:p>
        </p:txBody>
      </p:sp>
    </p:spTree>
    <p:extLst>
      <p:ext uri="{BB962C8B-B14F-4D97-AF65-F5344CB8AC3E}">
        <p14:creationId xmlns:p14="http://schemas.microsoft.com/office/powerpoint/2010/main" val="59516721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1E80"/>
        </a:solidFill>
        <a:ln>
          <a:noFill/>
        </a:ln>
        <a:effectLst/>
      </a:spPr>
      <a:bodyPr rtlCol="0" anchor="ctr"/>
      <a:lstStyle>
        <a:defPPr algn="ctr">
          <a:defRPr dirty="0" smtClean="0"/>
        </a:defPPr>
      </a:lstStyle>
      <a:style>
        <a:lnRef idx="1">
          <a:schemeClr val="accent1"/>
        </a:lnRef>
        <a:fillRef idx="3">
          <a:schemeClr val="accent1"/>
        </a:fillRef>
        <a:effectRef idx="2">
          <a:schemeClr val="accent1"/>
        </a:effectRef>
        <a:fontRef idx="minor">
          <a:schemeClr val="lt1"/>
        </a:fontRef>
      </a:style>
    </a:spDef>
    <a:lnDef>
      <a:spPr>
        <a:ln w="12700">
          <a:solidFill>
            <a:schemeClr val="tx1">
              <a:alpha val="3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marR="0" indent="0" algn="l" defTabSz="914400" rtl="0" eaLnBrk="1" fontAlgn="auto" latinLnBrk="0" hangingPunct="1">
          <a:lnSpc>
            <a:spcPts val="3400"/>
          </a:lnSpc>
          <a:spcBef>
            <a:spcPts val="0"/>
          </a:spcBef>
          <a:spcAft>
            <a:spcPts val="0"/>
          </a:spcAft>
          <a:buClrTx/>
          <a:buSzTx/>
          <a:buFontTx/>
          <a:buNone/>
          <a:tabLst/>
          <a:defRPr kumimoji="0" sz="2000" b="0" i="0" u="none" strike="noStrike" kern="1200" cap="all" spc="0" normalizeH="0" baseline="0" noProof="0" dirty="0" smtClean="0">
            <a:ln>
              <a:noFill/>
            </a:ln>
            <a:solidFill>
              <a:prstClr val="white"/>
            </a:solidFill>
            <a:effectLst/>
            <a:uLnTx/>
            <a:uFillTx/>
            <a:latin typeface="FreightSans Pro Semibold"/>
            <a:ea typeface="+mn-ea"/>
            <a:cs typeface="FreightSans Pro Semibold"/>
          </a:defRPr>
        </a:defPPr>
      </a:lstStyle>
    </a:txDef>
  </a:objectDefaults>
  <a:extraClrSchemeLst/>
  <a:extLst>
    <a:ext uri="{05A4C25C-085E-4340-85A3-A5531E510DB2}">
      <thm15:themeFamily xmlns="" xmlns:thm15="http://schemas.microsoft.com/office/thememl/2012/main" name="PowerPoint is amazing1.potx" id="{590B367D-C7D1-47B9-82AE-D038F54B52B7}" vid="{757DA012-2E8B-4D42-9165-9431CF50D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345</TotalTime>
  <Words>469</Words>
  <Application>Microsoft Macintosh PowerPoint</Application>
  <PresentationFormat>On-screen Show (16:9)</PresentationFormat>
  <Paragraphs>58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Brandon Dehart</dc:creator>
  <cp:keywords/>
  <dc:description/>
  <cp:lastModifiedBy>John Balentine</cp:lastModifiedBy>
  <cp:revision>63</cp:revision>
  <dcterms:created xsi:type="dcterms:W3CDTF">2018-04-12T17:37:06Z</dcterms:created>
  <dcterms:modified xsi:type="dcterms:W3CDTF">2018-05-31T20:14:01Z</dcterms:modified>
  <cp:category/>
</cp:coreProperties>
</file>