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2"/>
  </p:notesMasterIdLst>
  <p:sldIdLst>
    <p:sldId id="279" r:id="rId2"/>
    <p:sldId id="291" r:id="rId3"/>
    <p:sldId id="283" r:id="rId4"/>
    <p:sldId id="284" r:id="rId5"/>
    <p:sldId id="285" r:id="rId6"/>
    <p:sldId id="286" r:id="rId7"/>
    <p:sldId id="287" r:id="rId8"/>
    <p:sldId id="289" r:id="rId9"/>
    <p:sldId id="293" r:id="rId10"/>
    <p:sldId id="292" r:id="rId11"/>
  </p:sldIdLst>
  <p:sldSz cx="9144000" cy="5143500" type="screen16x9"/>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6">
          <p15:clr>
            <a:srgbClr val="A4A3A4"/>
          </p15:clr>
        </p15:guide>
        <p15:guide id="2" pos="32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1E80"/>
    <a:srgbClr val="541E8A"/>
    <a:srgbClr val="551F8B"/>
    <a:srgbClr val="531D8D"/>
    <a:srgbClr val="501D85"/>
    <a:srgbClr val="531F88"/>
    <a:srgbClr val="5E2399"/>
    <a:srgbClr val="511E84"/>
    <a:srgbClr val="5A2193"/>
    <a:srgbClr val="6F27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181" autoAdjust="0"/>
    <p:restoredTop sz="93655" autoAdjust="0"/>
  </p:normalViewPr>
  <p:slideViewPr>
    <p:cSldViewPr snapToGrid="0">
      <p:cViewPr varScale="1">
        <p:scale>
          <a:sx n="141" d="100"/>
          <a:sy n="141" d="100"/>
        </p:scale>
        <p:origin x="342" y="114"/>
      </p:cViewPr>
      <p:guideLst>
        <p:guide orient="horz" pos="1616"/>
        <p:guide pos="321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763993-89CB-7745-915D-7E0FED36898F}" type="datetimeFigureOut">
              <a:rPr lang="en-US" smtClean="0"/>
              <a:t>7/26/2022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0CF954-78B6-D648-A93C-8D94A6C3B224}" type="slidenum">
              <a:rPr lang="en-US" smtClean="0"/>
              <a:t>‹#›</a:t>
            </a:fld>
            <a:endParaRPr lang="en-US" dirty="0"/>
          </a:p>
        </p:txBody>
      </p:sp>
    </p:spTree>
    <p:extLst>
      <p:ext uri="{BB962C8B-B14F-4D97-AF65-F5344CB8AC3E}">
        <p14:creationId xmlns:p14="http://schemas.microsoft.com/office/powerpoint/2010/main" val="1478368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CU Logo Soli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A27A91F-189A-46E9-9943-A7BBC067091C}"/>
              </a:ext>
            </a:extLst>
          </p:cNvPr>
          <p:cNvSpPr/>
          <p:nvPr userDrawn="1"/>
        </p:nvSpPr>
        <p:spPr>
          <a:xfrm>
            <a:off x="0" y="0"/>
            <a:ext cx="9144000" cy="5143500"/>
          </a:xfrm>
          <a:prstGeom prst="rect">
            <a:avLst/>
          </a:pr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solidFill>
                <a:srgbClr val="4F1E80"/>
              </a:solidFill>
            </a:endParaRPr>
          </a:p>
        </p:txBody>
      </p:sp>
      <p:pic>
        <p:nvPicPr>
          <p:cNvPr id="6" name="Picture 5">
            <a:extLst>
              <a:ext uri="{FF2B5EF4-FFF2-40B4-BE49-F238E27FC236}">
                <a16:creationId xmlns:a16="http://schemas.microsoft.com/office/drawing/2014/main" id="{5292A844-53FE-45F3-A2FA-C1C52A523ED1}"/>
              </a:ext>
            </a:extLst>
          </p:cNvPr>
          <p:cNvPicPr>
            <a:picLocks noChangeAspect="1"/>
          </p:cNvPicPr>
          <p:nvPr userDrawn="1"/>
        </p:nvPicPr>
        <p:blipFill>
          <a:blip r:embed="rId2"/>
          <a:stretch>
            <a:fillRect/>
          </a:stretch>
        </p:blipFill>
        <p:spPr>
          <a:xfrm>
            <a:off x="2857500" y="1972598"/>
            <a:ext cx="3429000" cy="1397000"/>
          </a:xfrm>
          <a:prstGeom prst="rect">
            <a:avLst/>
          </a:prstGeom>
        </p:spPr>
      </p:pic>
    </p:spTree>
    <p:extLst>
      <p:ext uri="{BB962C8B-B14F-4D97-AF65-F5344CB8AC3E}">
        <p14:creationId xmlns:p14="http://schemas.microsoft.com/office/powerpoint/2010/main" val="4270950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 Bullet B">
    <p:spTree>
      <p:nvGrpSpPr>
        <p:cNvPr id="1" name=""/>
        <p:cNvGrpSpPr/>
        <p:nvPr/>
      </p:nvGrpSpPr>
      <p:grpSpPr>
        <a:xfrm>
          <a:off x="0" y="0"/>
          <a:ext cx="0" cy="0"/>
          <a:chOff x="0" y="0"/>
          <a:chExt cx="0" cy="0"/>
        </a:xfrm>
      </p:grpSpPr>
      <p:sp>
        <p:nvSpPr>
          <p:cNvPr id="5" name="Rectangle 4"/>
          <p:cNvSpPr/>
          <p:nvPr userDrawn="1"/>
        </p:nvSpPr>
        <p:spPr>
          <a:xfrm>
            <a:off x="0" y="0"/>
            <a:ext cx="9144000" cy="1520190"/>
          </a:xfrm>
          <a:prstGeom prst="rect">
            <a:avLst/>
          </a:pr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cxnSp>
        <p:nvCxnSpPr>
          <p:cNvPr id="10" name="Straight Connector 9"/>
          <p:cNvCxnSpPr/>
          <p:nvPr userDrawn="1"/>
        </p:nvCxnSpPr>
        <p:spPr>
          <a:xfrm>
            <a:off x="4572000" y="1868119"/>
            <a:ext cx="0" cy="2731770"/>
          </a:xfrm>
          <a:prstGeom prst="line">
            <a:avLst/>
          </a:prstGeom>
          <a:ln w="12700">
            <a:solidFill>
              <a:schemeClr val="tx1">
                <a:alpha val="30000"/>
              </a:schemeClr>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0" hasCustomPrompt="1"/>
          </p:nvPr>
        </p:nvSpPr>
        <p:spPr>
          <a:xfrm>
            <a:off x="365760" y="278900"/>
            <a:ext cx="8503920" cy="962390"/>
          </a:xfrm>
        </p:spPr>
        <p:txBody>
          <a:bodyPr anchor="ctr" anchorCtr="0"/>
          <a:lstStyle>
            <a:lvl1pPr marL="0" indent="0">
              <a:lnSpc>
                <a:spcPts val="3000"/>
              </a:lnSpc>
              <a:spcBef>
                <a:spcPts val="0"/>
              </a:spcBef>
              <a:buNone/>
              <a:defRPr lang="en-US" sz="3060" kern="1200" cap="all" dirty="0">
                <a:solidFill>
                  <a:schemeClr val="bg1"/>
                </a:solidFill>
                <a:latin typeface="FreightSans Pro Semibold"/>
                <a:ea typeface="+mn-ea"/>
                <a:cs typeface="FreightSans Pro Semibold"/>
              </a:defRPr>
            </a:lvl1pPr>
          </a:lstStyle>
          <a:p>
            <a:pPr lvl="0"/>
            <a:r>
              <a:rPr lang="en-US" dirty="0"/>
              <a:t>This is a spot for a title that is long enough for two lines</a:t>
            </a:r>
          </a:p>
        </p:txBody>
      </p:sp>
      <p:sp>
        <p:nvSpPr>
          <p:cNvPr id="6" name="Text Placeholder 12"/>
          <p:cNvSpPr>
            <a:spLocks noGrp="1"/>
          </p:cNvSpPr>
          <p:nvPr>
            <p:ph type="body" sz="quarter" idx="11" hasCustomPrompt="1"/>
          </p:nvPr>
        </p:nvSpPr>
        <p:spPr>
          <a:xfrm>
            <a:off x="365761" y="1868120"/>
            <a:ext cx="3890915" cy="2600554"/>
          </a:xfrm>
        </p:spPr>
        <p:txBody>
          <a:bodyPr numCol="2"/>
          <a:lstStyle>
            <a:lvl1pPr marL="0" indent="0" algn="l">
              <a:buFont typeface="Arial" panose="020B0604020202020204" pitchFamily="34" charset="0"/>
              <a:buNone/>
              <a:defRPr lang="en-US" sz="1800" kern="1200" dirty="0" smtClean="0">
                <a:solidFill>
                  <a:schemeClr val="tx1"/>
                </a:solidFill>
                <a:latin typeface="FreightSans Pro Medium" panose="02000606030000020004" pitchFamily="50" charset="0"/>
                <a:ea typeface="+mn-ea"/>
                <a:cs typeface="+mn-cs"/>
              </a:defRPr>
            </a:lvl1pPr>
          </a:lstStyle>
          <a:p>
            <a:pPr lvl="0"/>
            <a:r>
              <a:rPr lang="en-US" dirty="0"/>
              <a:t>Bullet Points A</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
        <p:nvSpPr>
          <p:cNvPr id="7" name="Text Placeholder 12"/>
          <p:cNvSpPr>
            <a:spLocks noGrp="1"/>
          </p:cNvSpPr>
          <p:nvPr>
            <p:ph type="body" sz="quarter" idx="12" hasCustomPrompt="1"/>
          </p:nvPr>
        </p:nvSpPr>
        <p:spPr>
          <a:xfrm>
            <a:off x="4888671" y="1868120"/>
            <a:ext cx="3861936" cy="2600554"/>
          </a:xfrm>
        </p:spPr>
        <p:txBody>
          <a:bodyPr numCol="2"/>
          <a:lstStyle>
            <a:lvl1pPr marL="0" indent="0" algn="l">
              <a:buFont typeface="Arial" panose="020B0604020202020204" pitchFamily="34" charset="0"/>
              <a:buNone/>
              <a:defRPr lang="en-US" sz="1800" kern="1200" dirty="0" smtClean="0">
                <a:solidFill>
                  <a:schemeClr val="tx1"/>
                </a:solidFill>
                <a:latin typeface="FreightSans Pro Medium" panose="02000606030000020004" pitchFamily="50" charset="0"/>
                <a:ea typeface="+mn-ea"/>
                <a:cs typeface="+mn-cs"/>
              </a:defRPr>
            </a:lvl1pPr>
          </a:lstStyle>
          <a:p>
            <a:pPr lvl="0"/>
            <a:r>
              <a:rPr lang="en-US" dirty="0"/>
              <a:t>Bullet Points B</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Tree>
    <p:extLst>
      <p:ext uri="{BB962C8B-B14F-4D97-AF65-F5344CB8AC3E}">
        <p14:creationId xmlns:p14="http://schemas.microsoft.com/office/powerpoint/2010/main" val="3954107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 Bullet B">
    <p:spTree>
      <p:nvGrpSpPr>
        <p:cNvPr id="1" name=""/>
        <p:cNvGrpSpPr/>
        <p:nvPr/>
      </p:nvGrpSpPr>
      <p:grpSpPr>
        <a:xfrm>
          <a:off x="0" y="0"/>
          <a:ext cx="0" cy="0"/>
          <a:chOff x="0" y="0"/>
          <a:chExt cx="0" cy="0"/>
        </a:xfrm>
      </p:grpSpPr>
      <p:sp>
        <p:nvSpPr>
          <p:cNvPr id="5" name="Rectangle 4"/>
          <p:cNvSpPr/>
          <p:nvPr userDrawn="1"/>
        </p:nvSpPr>
        <p:spPr>
          <a:xfrm>
            <a:off x="0" y="0"/>
            <a:ext cx="9144000" cy="1520190"/>
          </a:xfrm>
          <a:prstGeom prst="rect">
            <a:avLst/>
          </a:pr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3" name="Text Placeholder 12"/>
          <p:cNvSpPr>
            <a:spLocks noGrp="1"/>
          </p:cNvSpPr>
          <p:nvPr>
            <p:ph type="body" sz="quarter" idx="10" hasCustomPrompt="1"/>
          </p:nvPr>
        </p:nvSpPr>
        <p:spPr>
          <a:xfrm>
            <a:off x="365760" y="279806"/>
            <a:ext cx="8503920" cy="962390"/>
          </a:xfrm>
        </p:spPr>
        <p:txBody>
          <a:bodyPr anchor="ctr" anchorCtr="0"/>
          <a:lstStyle>
            <a:lvl1pPr marL="0" indent="0">
              <a:lnSpc>
                <a:spcPts val="3000"/>
              </a:lnSpc>
              <a:spcBef>
                <a:spcPts val="0"/>
              </a:spcBef>
              <a:buNone/>
              <a:defRPr lang="en-US" sz="3060" kern="1200" cap="all" dirty="0">
                <a:solidFill>
                  <a:schemeClr val="bg1"/>
                </a:solidFill>
                <a:latin typeface="FreightSans Pro Semibold"/>
                <a:ea typeface="+mn-ea"/>
                <a:cs typeface="FreightSans Pro Semibold"/>
              </a:defRPr>
            </a:lvl1pPr>
          </a:lstStyle>
          <a:p>
            <a:pPr lvl="0"/>
            <a:r>
              <a:rPr lang="en-US" dirty="0"/>
              <a:t>This is a spot for a title that is long enough for two lines</a:t>
            </a:r>
          </a:p>
        </p:txBody>
      </p:sp>
      <p:cxnSp>
        <p:nvCxnSpPr>
          <p:cNvPr id="3" name="Straight Connector 2"/>
          <p:cNvCxnSpPr/>
          <p:nvPr userDrawn="1"/>
        </p:nvCxnSpPr>
        <p:spPr>
          <a:xfrm flipH="1">
            <a:off x="3052795" y="1869271"/>
            <a:ext cx="13190" cy="2730618"/>
          </a:xfrm>
          <a:prstGeom prst="line">
            <a:avLst/>
          </a:prstGeom>
          <a:ln w="12700">
            <a:solidFill>
              <a:schemeClr val="tx1">
                <a:alpha val="30000"/>
              </a:schemeClr>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6088112" y="1869271"/>
            <a:ext cx="4395" cy="2730618"/>
          </a:xfrm>
          <a:prstGeom prst="line">
            <a:avLst/>
          </a:prstGeom>
          <a:ln w="12700">
            <a:solidFill>
              <a:schemeClr val="tx1">
                <a:alpha val="30000"/>
              </a:schemeClr>
            </a:solidFill>
          </a:ln>
          <a:effectLst/>
        </p:spPr>
        <p:style>
          <a:lnRef idx="2">
            <a:schemeClr val="accent1"/>
          </a:lnRef>
          <a:fillRef idx="0">
            <a:schemeClr val="accent1"/>
          </a:fillRef>
          <a:effectRef idx="1">
            <a:schemeClr val="accent1"/>
          </a:effectRef>
          <a:fontRef idx="minor">
            <a:schemeClr val="tx1"/>
          </a:fontRef>
        </p:style>
      </p:cxnSp>
      <p:sp>
        <p:nvSpPr>
          <p:cNvPr id="7" name="Text Placeholder 12"/>
          <p:cNvSpPr>
            <a:spLocks noGrp="1"/>
          </p:cNvSpPr>
          <p:nvPr>
            <p:ph type="body" sz="quarter" idx="11" hasCustomPrompt="1"/>
          </p:nvPr>
        </p:nvSpPr>
        <p:spPr>
          <a:xfrm>
            <a:off x="365761" y="1868119"/>
            <a:ext cx="2351942" cy="2731770"/>
          </a:xfrm>
        </p:spPr>
        <p:txBody>
          <a:bodyPr numCol="1"/>
          <a:lstStyle>
            <a:lvl1pPr marL="0" indent="0" algn="l">
              <a:buFont typeface="Arial" panose="020B0604020202020204" pitchFamily="34" charset="0"/>
              <a:buNone/>
              <a:defRPr lang="en-US" sz="1800" kern="1200" dirty="0" smtClean="0">
                <a:solidFill>
                  <a:schemeClr val="tx1"/>
                </a:solidFill>
                <a:latin typeface="FreightSans Pro Medium" panose="02000606030000020004" pitchFamily="50" charset="0"/>
                <a:ea typeface="+mn-ea"/>
                <a:cs typeface="+mn-cs"/>
              </a:defRPr>
            </a:lvl1pPr>
          </a:lstStyle>
          <a:p>
            <a:pPr lvl="0"/>
            <a:r>
              <a:rPr lang="en-US" dirty="0"/>
              <a:t>Bullet Points A</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
        <p:nvSpPr>
          <p:cNvPr id="8" name="Text Placeholder 12"/>
          <p:cNvSpPr>
            <a:spLocks noGrp="1"/>
          </p:cNvSpPr>
          <p:nvPr>
            <p:ph type="body" sz="quarter" idx="12" hasCustomPrompt="1"/>
          </p:nvPr>
        </p:nvSpPr>
        <p:spPr>
          <a:xfrm>
            <a:off x="3401077" y="1868119"/>
            <a:ext cx="2351942" cy="2731770"/>
          </a:xfrm>
        </p:spPr>
        <p:txBody>
          <a:bodyPr numCol="1"/>
          <a:lstStyle>
            <a:lvl1pPr marL="0" indent="0" algn="l">
              <a:buFont typeface="Arial" panose="020B0604020202020204" pitchFamily="34" charset="0"/>
              <a:buNone/>
              <a:defRPr lang="en-US" sz="1800" kern="1200" dirty="0" smtClean="0">
                <a:solidFill>
                  <a:schemeClr val="tx1"/>
                </a:solidFill>
                <a:latin typeface="FreightSans Pro Medium" panose="02000606030000020004" pitchFamily="50" charset="0"/>
                <a:ea typeface="+mn-ea"/>
                <a:cs typeface="+mn-cs"/>
              </a:defRPr>
            </a:lvl1pPr>
          </a:lstStyle>
          <a:p>
            <a:pPr lvl="0"/>
            <a:r>
              <a:rPr lang="en-US" dirty="0"/>
              <a:t>Bullet Points B</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
        <p:nvSpPr>
          <p:cNvPr id="10" name="Text Placeholder 12"/>
          <p:cNvSpPr>
            <a:spLocks noGrp="1"/>
          </p:cNvSpPr>
          <p:nvPr>
            <p:ph type="body" sz="quarter" idx="13" hasCustomPrompt="1"/>
          </p:nvPr>
        </p:nvSpPr>
        <p:spPr>
          <a:xfrm>
            <a:off x="6427596" y="1868119"/>
            <a:ext cx="2351942" cy="2731770"/>
          </a:xfrm>
        </p:spPr>
        <p:txBody>
          <a:bodyPr numCol="1"/>
          <a:lstStyle>
            <a:lvl1pPr marL="0" indent="0" algn="l">
              <a:buFont typeface="Arial" panose="020B0604020202020204" pitchFamily="34" charset="0"/>
              <a:buNone/>
              <a:defRPr lang="en-US" sz="1800" kern="1200" dirty="0" smtClean="0">
                <a:solidFill>
                  <a:schemeClr val="tx1"/>
                </a:solidFill>
                <a:latin typeface="FreightSans Pro Medium" panose="02000606030000020004" pitchFamily="50" charset="0"/>
                <a:ea typeface="+mn-ea"/>
                <a:cs typeface="+mn-cs"/>
              </a:defRPr>
            </a:lvl1pPr>
          </a:lstStyle>
          <a:p>
            <a:pPr lvl="0"/>
            <a:r>
              <a:rPr lang="en-US" dirty="0"/>
              <a:t>Bullet Points C</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Tree>
    <p:extLst>
      <p:ext uri="{BB962C8B-B14F-4D97-AF65-F5344CB8AC3E}">
        <p14:creationId xmlns:p14="http://schemas.microsoft.com/office/powerpoint/2010/main" val="1530739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mple Bullet B">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7636132" y="4413271"/>
            <a:ext cx="1244600" cy="508000"/>
          </a:xfrm>
          <a:prstGeom prst="rect">
            <a:avLst/>
          </a:prstGeom>
        </p:spPr>
      </p:pic>
      <p:sp>
        <p:nvSpPr>
          <p:cNvPr id="8" name="Text Placeholder 9"/>
          <p:cNvSpPr>
            <a:spLocks noGrp="1"/>
          </p:cNvSpPr>
          <p:nvPr>
            <p:ph type="body" sz="quarter" idx="11" hasCustomPrompt="1"/>
          </p:nvPr>
        </p:nvSpPr>
        <p:spPr>
          <a:xfrm>
            <a:off x="362865" y="1836497"/>
            <a:ext cx="8422633" cy="2435962"/>
          </a:xfrm>
        </p:spPr>
        <p:txBody>
          <a:bodyPr/>
          <a:lstStyle>
            <a:lvl1pPr marL="308610" indent="-308610">
              <a:buFont typeface="Arial" panose="020B0604020202020204" pitchFamily="34" charset="0"/>
              <a:buChar char="•"/>
              <a:defRPr lang="en-US" sz="1800" kern="1200" dirty="0" smtClean="0">
                <a:solidFill>
                  <a:schemeClr val="tx1"/>
                </a:solidFill>
                <a:latin typeface="FreightSans Pro Medium"/>
                <a:ea typeface="+mn-ea"/>
                <a:cs typeface="FreightSans Pro Medium"/>
              </a:defRPr>
            </a:lvl1pPr>
          </a:lstStyle>
          <a:p>
            <a:pPr lvl="0"/>
            <a:r>
              <a:rPr lang="en-US" dirty="0" err="1"/>
              <a:t>Harum</a:t>
            </a:r>
            <a:r>
              <a:rPr lang="en-US" dirty="0"/>
              <a:t> </a:t>
            </a:r>
            <a:r>
              <a:rPr lang="en-US" dirty="0" err="1"/>
              <a:t>faccatis</a:t>
            </a:r>
            <a:r>
              <a:rPr lang="en-US" dirty="0"/>
              <a:t> </a:t>
            </a:r>
            <a:r>
              <a:rPr lang="en-US" dirty="0" err="1"/>
              <a:t>illo</a:t>
            </a:r>
            <a:r>
              <a:rPr lang="en-US" dirty="0"/>
              <a:t> </a:t>
            </a:r>
            <a:r>
              <a:rPr lang="en-US" dirty="0" err="1"/>
              <a:t>doluptia</a:t>
            </a:r>
            <a:r>
              <a:rPr lang="en-US" dirty="0"/>
              <a:t> </a:t>
            </a:r>
            <a:r>
              <a:rPr lang="en-US" dirty="0" err="1"/>
              <a:t>doloris</a:t>
            </a:r>
            <a:r>
              <a:rPr lang="en-US" dirty="0"/>
              <a:t> </a:t>
            </a:r>
            <a:r>
              <a:rPr lang="en-US" dirty="0" err="1"/>
              <a:t>quame</a:t>
            </a:r>
            <a:r>
              <a:rPr lang="en-US" dirty="0"/>
              <a:t> </a:t>
            </a:r>
            <a:r>
              <a:rPr lang="en-US" dirty="0" err="1"/>
              <a:t>ventibus</a:t>
            </a:r>
            <a:r>
              <a:rPr lang="en-US" dirty="0"/>
              <a:t> a </a:t>
            </a:r>
            <a:r>
              <a:rPr lang="en-US" dirty="0" err="1"/>
              <a:t>nosam</a:t>
            </a:r>
            <a:r>
              <a:rPr lang="en-US" dirty="0"/>
              <a:t> </a:t>
            </a:r>
            <a:r>
              <a:rPr lang="en-US" dirty="0" err="1"/>
              <a:t>aut</a:t>
            </a:r>
            <a:r>
              <a:rPr lang="en-US" dirty="0"/>
              <a:t> </a:t>
            </a:r>
            <a:r>
              <a:rPr lang="en-US" dirty="0" err="1"/>
              <a:t>molupta</a:t>
            </a:r>
            <a:r>
              <a:rPr lang="en-US" dirty="0"/>
              <a:t> </a:t>
            </a:r>
            <a:r>
              <a:rPr lang="en-US" dirty="0" err="1"/>
              <a:t>tibust</a:t>
            </a:r>
            <a:r>
              <a:rPr lang="en-US" dirty="0"/>
              <a:t> hit </a:t>
            </a:r>
            <a:r>
              <a:rPr lang="en-US" dirty="0" err="1"/>
              <a:t>voluptae</a:t>
            </a:r>
            <a:r>
              <a:rPr lang="en-US" dirty="0"/>
              <a:t>. </a:t>
            </a:r>
            <a:r>
              <a:rPr lang="en-US" dirty="0" err="1"/>
              <a:t>Ut</a:t>
            </a:r>
            <a:r>
              <a:rPr lang="en-US" dirty="0"/>
              <a:t> </a:t>
            </a:r>
            <a:r>
              <a:rPr lang="en-US" dirty="0" err="1"/>
              <a:t>verferspel</a:t>
            </a:r>
            <a:r>
              <a:rPr lang="en-US" dirty="0"/>
              <a:t> min </a:t>
            </a:r>
            <a:r>
              <a:rPr lang="en-US" dirty="0" err="1"/>
              <a:t>cus</a:t>
            </a:r>
            <a:r>
              <a:rPr lang="en-US" dirty="0"/>
              <a:t> </a:t>
            </a:r>
            <a:r>
              <a:rPr lang="en-US" dirty="0" err="1"/>
              <a:t>eriam</a:t>
            </a:r>
            <a:r>
              <a:rPr lang="en-US" dirty="0"/>
              <a:t>, </a:t>
            </a:r>
            <a:r>
              <a:rPr lang="en-US" dirty="0" err="1"/>
              <a:t>excerspitam</a:t>
            </a:r>
            <a:r>
              <a:rPr lang="en-US" dirty="0"/>
              <a:t> </a:t>
            </a:r>
            <a:r>
              <a:rPr lang="en-US" dirty="0" err="1"/>
              <a:t>quam</a:t>
            </a:r>
            <a:r>
              <a:rPr lang="en-US" dirty="0"/>
              <a:t>, </a:t>
            </a:r>
            <a:r>
              <a:rPr lang="en-US" dirty="0" err="1"/>
              <a:t>oditate</a:t>
            </a:r>
            <a:r>
              <a:rPr lang="en-US" dirty="0"/>
              <a:t> et, od </a:t>
            </a:r>
            <a:r>
              <a:rPr lang="en-US" dirty="0" err="1"/>
              <a:t>ulparum</a:t>
            </a:r>
            <a:r>
              <a:rPr lang="en-US" dirty="0"/>
              <a:t> </a:t>
            </a:r>
            <a:r>
              <a:rPr lang="en-US" dirty="0" err="1"/>
              <a:t>est</a:t>
            </a:r>
            <a:r>
              <a:rPr lang="en-US" dirty="0"/>
              <a:t> </a:t>
            </a:r>
            <a:r>
              <a:rPr lang="en-US" dirty="0" err="1"/>
              <a:t>quas</a:t>
            </a:r>
            <a:r>
              <a:rPr lang="en-US" dirty="0"/>
              <a:t> </a:t>
            </a:r>
            <a:r>
              <a:rPr lang="en-US" dirty="0" err="1"/>
              <a:t>simolut</a:t>
            </a:r>
            <a:r>
              <a:rPr lang="en-US" dirty="0"/>
              <a:t> rem qui </a:t>
            </a:r>
            <a:r>
              <a:rPr lang="en-US" dirty="0" err="1"/>
              <a:t>volorem</a:t>
            </a:r>
            <a:r>
              <a:rPr lang="en-US" dirty="0"/>
              <a:t> lam </a:t>
            </a:r>
            <a:r>
              <a:rPr lang="en-US" dirty="0" err="1"/>
              <a:t>voluptas</a:t>
            </a:r>
            <a:r>
              <a:rPr lang="en-US" dirty="0"/>
              <a:t> rem </a:t>
            </a:r>
            <a:r>
              <a:rPr lang="en-US" dirty="0" err="1"/>
              <a:t>faccatur</a:t>
            </a:r>
            <a:r>
              <a:rPr lang="en-US" dirty="0"/>
              <a:t>? </a:t>
            </a:r>
            <a:r>
              <a:rPr lang="en-US" dirty="0" err="1"/>
              <a:t>Unt</a:t>
            </a:r>
            <a:r>
              <a:rPr lang="en-US" dirty="0"/>
              <a:t>.</a:t>
            </a:r>
          </a:p>
          <a:p>
            <a:pPr lvl="0"/>
            <a:r>
              <a:rPr lang="en-US" dirty="0" err="1"/>
              <a:t>Aqui</a:t>
            </a:r>
            <a:r>
              <a:rPr lang="en-US" dirty="0"/>
              <a:t> </a:t>
            </a:r>
            <a:r>
              <a:rPr lang="en-US" dirty="0" err="1"/>
              <a:t>sam</a:t>
            </a:r>
            <a:r>
              <a:rPr lang="en-US" dirty="0"/>
              <a:t>, sit </a:t>
            </a:r>
            <a:r>
              <a:rPr lang="en-US" dirty="0" err="1"/>
              <a:t>quodi</a:t>
            </a:r>
            <a:r>
              <a:rPr lang="en-US" dirty="0"/>
              <a:t> omni </a:t>
            </a:r>
            <a:r>
              <a:rPr lang="en-US" dirty="0" err="1"/>
              <a:t>debis</a:t>
            </a:r>
            <a:r>
              <a:rPr lang="en-US" dirty="0"/>
              <a:t> </a:t>
            </a:r>
            <a:r>
              <a:rPr lang="en-US" dirty="0" err="1"/>
              <a:t>eaquam</a:t>
            </a:r>
            <a:r>
              <a:rPr lang="en-US" dirty="0"/>
              <a:t> lab </a:t>
            </a:r>
            <a:r>
              <a:rPr lang="en-US" dirty="0" err="1"/>
              <a:t>ium</a:t>
            </a:r>
            <a:r>
              <a:rPr lang="en-US" dirty="0"/>
              <a:t> </a:t>
            </a:r>
            <a:r>
              <a:rPr lang="en-US" dirty="0" err="1"/>
              <a:t>quias</a:t>
            </a:r>
            <a:r>
              <a:rPr lang="en-US" dirty="0"/>
              <a:t> </a:t>
            </a:r>
            <a:r>
              <a:rPr lang="en-US" dirty="0" err="1"/>
              <a:t>doluptium</a:t>
            </a:r>
            <a:r>
              <a:rPr lang="en-US" dirty="0"/>
              <a:t> </a:t>
            </a:r>
            <a:r>
              <a:rPr lang="en-US" dirty="0" err="1"/>
              <a:t>velliqu</a:t>
            </a:r>
            <a:r>
              <a:rPr lang="en-US" dirty="0"/>
              <a:t> </a:t>
            </a:r>
            <a:r>
              <a:rPr lang="en-US" dirty="0" err="1"/>
              <a:t>asimperro</a:t>
            </a:r>
            <a:r>
              <a:rPr lang="en-US" dirty="0"/>
              <a:t> mi, intis </a:t>
            </a:r>
            <a:r>
              <a:rPr lang="en-US" dirty="0" err="1"/>
              <a:t>autet</a:t>
            </a:r>
            <a:r>
              <a:rPr lang="en-US" dirty="0"/>
              <a:t> </a:t>
            </a:r>
            <a:r>
              <a:rPr lang="en-US" dirty="0" err="1"/>
              <a:t>volorum</a:t>
            </a:r>
            <a:r>
              <a:rPr lang="en-US" dirty="0"/>
              <a:t> </a:t>
            </a:r>
            <a:r>
              <a:rPr lang="en-US" dirty="0" err="1"/>
              <a:t>quistectem</a:t>
            </a:r>
            <a:r>
              <a:rPr lang="en-US" dirty="0"/>
              <a:t>. Et </a:t>
            </a:r>
            <a:r>
              <a:rPr lang="en-US" dirty="0" err="1"/>
              <a:t>resciis</a:t>
            </a:r>
            <a:r>
              <a:rPr lang="en-US" dirty="0"/>
              <a:t> </a:t>
            </a:r>
            <a:r>
              <a:rPr lang="en-US" dirty="0" err="1"/>
              <a:t>mo</a:t>
            </a:r>
            <a:r>
              <a:rPr lang="en-US" dirty="0"/>
              <a:t> </a:t>
            </a:r>
            <a:r>
              <a:rPr lang="en-US" dirty="0" err="1"/>
              <a:t>berchitet</a:t>
            </a:r>
            <a:r>
              <a:rPr lang="en-US" dirty="0"/>
              <a:t> </a:t>
            </a:r>
            <a:r>
              <a:rPr lang="en-US" dirty="0" err="1"/>
              <a:t>volorepudia</a:t>
            </a:r>
            <a:r>
              <a:rPr lang="en-US" dirty="0"/>
              <a:t> </a:t>
            </a:r>
            <a:r>
              <a:rPr lang="en-US" dirty="0" err="1"/>
              <a:t>nusande</a:t>
            </a:r>
            <a:r>
              <a:rPr lang="en-US" dirty="0"/>
              <a:t> </a:t>
            </a:r>
            <a:r>
              <a:rPr lang="en-US" dirty="0" err="1"/>
              <a:t>laut</a:t>
            </a:r>
            <a:r>
              <a:rPr lang="en-US" dirty="0"/>
              <a:t> </a:t>
            </a:r>
            <a:r>
              <a:rPr lang="en-US" dirty="0" err="1"/>
              <a:t>venimendae</a:t>
            </a:r>
            <a:r>
              <a:rPr lang="en-US" dirty="0"/>
              <a:t> </a:t>
            </a:r>
            <a:r>
              <a:rPr lang="en-US" dirty="0" err="1"/>
              <a:t>voluptatur</a:t>
            </a:r>
            <a:r>
              <a:rPr lang="en-US" dirty="0"/>
              <a:t> </a:t>
            </a:r>
            <a:r>
              <a:rPr lang="en-US" dirty="0" err="1"/>
              <a:t>amet</a:t>
            </a:r>
            <a:r>
              <a:rPr lang="en-US" dirty="0"/>
              <a:t> </a:t>
            </a:r>
            <a:r>
              <a:rPr lang="en-US" dirty="0" err="1"/>
              <a:t>doluptur</a:t>
            </a:r>
            <a:r>
              <a:rPr lang="en-US" dirty="0"/>
              <a:t> sim resto </a:t>
            </a:r>
            <a:r>
              <a:rPr lang="en-US" dirty="0" err="1"/>
              <a:t>eaquam</a:t>
            </a:r>
            <a:r>
              <a:rPr lang="en-US" dirty="0"/>
              <a:t> </a:t>
            </a:r>
            <a:r>
              <a:rPr lang="en-US" dirty="0" err="1"/>
              <a:t>enimin</a:t>
            </a:r>
            <a:r>
              <a:rPr lang="en-US" dirty="0"/>
              <a:t> et </a:t>
            </a:r>
            <a:r>
              <a:rPr lang="en-US" dirty="0" err="1"/>
              <a:t>unt</a:t>
            </a:r>
            <a:r>
              <a:rPr lang="en-US" dirty="0"/>
              <a:t> </a:t>
            </a:r>
            <a:r>
              <a:rPr lang="en-US" dirty="0" err="1"/>
              <a:t>aut</a:t>
            </a:r>
            <a:r>
              <a:rPr lang="en-US" dirty="0"/>
              <a:t> </a:t>
            </a:r>
            <a:r>
              <a:rPr lang="en-US" dirty="0" err="1"/>
              <a:t>aut</a:t>
            </a:r>
            <a:r>
              <a:rPr lang="en-US" dirty="0"/>
              <a:t> et.</a:t>
            </a:r>
          </a:p>
          <a:p>
            <a:pPr lvl="0"/>
            <a:endParaRPr lang="en-US" dirty="0"/>
          </a:p>
        </p:txBody>
      </p:sp>
      <p:sp>
        <p:nvSpPr>
          <p:cNvPr id="10" name="Rectangle 9"/>
          <p:cNvSpPr/>
          <p:nvPr userDrawn="1"/>
        </p:nvSpPr>
        <p:spPr>
          <a:xfrm>
            <a:off x="0" y="0"/>
            <a:ext cx="9144000" cy="1520190"/>
          </a:xfrm>
          <a:prstGeom prst="rect">
            <a:avLst/>
          </a:pr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1" name="Text Placeholder 12"/>
          <p:cNvSpPr>
            <a:spLocks noGrp="1"/>
          </p:cNvSpPr>
          <p:nvPr>
            <p:ph type="body" sz="quarter" idx="10" hasCustomPrompt="1"/>
          </p:nvPr>
        </p:nvSpPr>
        <p:spPr>
          <a:xfrm>
            <a:off x="365760" y="279806"/>
            <a:ext cx="8503920" cy="962390"/>
          </a:xfrm>
        </p:spPr>
        <p:txBody>
          <a:bodyPr anchor="ctr" anchorCtr="0"/>
          <a:lstStyle>
            <a:lvl1pPr marL="0" indent="0">
              <a:lnSpc>
                <a:spcPts val="3000"/>
              </a:lnSpc>
              <a:spcBef>
                <a:spcPts val="0"/>
              </a:spcBef>
              <a:buNone/>
              <a:defRPr lang="en-US" sz="3060" kern="1200" cap="all" dirty="0">
                <a:solidFill>
                  <a:schemeClr val="bg1"/>
                </a:solidFill>
                <a:latin typeface="FreightSans Pro Semibold"/>
                <a:ea typeface="+mn-ea"/>
                <a:cs typeface="FreightSans Pro Semibold"/>
              </a:defRPr>
            </a:lvl1pPr>
          </a:lstStyle>
          <a:p>
            <a:pPr lvl="0"/>
            <a:r>
              <a:rPr lang="en-US" dirty="0"/>
              <a:t>This is a spot for a title that is long enough for two lines</a:t>
            </a:r>
          </a:p>
        </p:txBody>
      </p:sp>
    </p:spTree>
    <p:extLst>
      <p:ext uri="{BB962C8B-B14F-4D97-AF65-F5344CB8AC3E}">
        <p14:creationId xmlns:p14="http://schemas.microsoft.com/office/powerpoint/2010/main" val="541220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imple Bullet B">
    <p:spTree>
      <p:nvGrpSpPr>
        <p:cNvPr id="1" name=""/>
        <p:cNvGrpSpPr/>
        <p:nvPr/>
      </p:nvGrpSpPr>
      <p:grpSpPr>
        <a:xfrm>
          <a:off x="0" y="0"/>
          <a:ext cx="0" cy="0"/>
          <a:chOff x="0" y="0"/>
          <a:chExt cx="0" cy="0"/>
        </a:xfrm>
      </p:grpSpPr>
      <p:sp>
        <p:nvSpPr>
          <p:cNvPr id="8" name="Text Placeholder 9"/>
          <p:cNvSpPr>
            <a:spLocks noGrp="1"/>
          </p:cNvSpPr>
          <p:nvPr>
            <p:ph type="body" sz="quarter" idx="11" hasCustomPrompt="1"/>
          </p:nvPr>
        </p:nvSpPr>
        <p:spPr>
          <a:xfrm>
            <a:off x="362865" y="1836497"/>
            <a:ext cx="8422633" cy="2435962"/>
          </a:xfrm>
        </p:spPr>
        <p:txBody>
          <a:bodyPr/>
          <a:lstStyle>
            <a:lvl1pPr marL="308610" indent="-308610">
              <a:buFont typeface="Arial" panose="020B0604020202020204" pitchFamily="34" charset="0"/>
              <a:buChar char="•"/>
              <a:defRPr lang="en-US" sz="1800" kern="1200" dirty="0" smtClean="0">
                <a:solidFill>
                  <a:schemeClr val="tx1"/>
                </a:solidFill>
                <a:latin typeface="FreightSans Pro Medium"/>
                <a:ea typeface="+mn-ea"/>
                <a:cs typeface="FreightSans Pro Medium"/>
              </a:defRPr>
            </a:lvl1pPr>
          </a:lstStyle>
          <a:p>
            <a:pPr lvl="0"/>
            <a:r>
              <a:rPr lang="en-US" dirty="0" err="1"/>
              <a:t>Harum</a:t>
            </a:r>
            <a:r>
              <a:rPr lang="en-US" dirty="0"/>
              <a:t> </a:t>
            </a:r>
            <a:r>
              <a:rPr lang="en-US" dirty="0" err="1"/>
              <a:t>faccatis</a:t>
            </a:r>
            <a:r>
              <a:rPr lang="en-US" dirty="0"/>
              <a:t> </a:t>
            </a:r>
            <a:r>
              <a:rPr lang="en-US" dirty="0" err="1"/>
              <a:t>illo</a:t>
            </a:r>
            <a:r>
              <a:rPr lang="en-US" dirty="0"/>
              <a:t> </a:t>
            </a:r>
            <a:r>
              <a:rPr lang="en-US" dirty="0" err="1"/>
              <a:t>doluptia</a:t>
            </a:r>
            <a:r>
              <a:rPr lang="en-US" dirty="0"/>
              <a:t> </a:t>
            </a:r>
            <a:r>
              <a:rPr lang="en-US" dirty="0" err="1"/>
              <a:t>doloris</a:t>
            </a:r>
            <a:r>
              <a:rPr lang="en-US" dirty="0"/>
              <a:t> </a:t>
            </a:r>
            <a:r>
              <a:rPr lang="en-US" dirty="0" err="1"/>
              <a:t>quame</a:t>
            </a:r>
            <a:r>
              <a:rPr lang="en-US" dirty="0"/>
              <a:t> </a:t>
            </a:r>
            <a:r>
              <a:rPr lang="en-US" dirty="0" err="1"/>
              <a:t>ventibus</a:t>
            </a:r>
            <a:r>
              <a:rPr lang="en-US" dirty="0"/>
              <a:t> a </a:t>
            </a:r>
            <a:r>
              <a:rPr lang="en-US" dirty="0" err="1"/>
              <a:t>nosam</a:t>
            </a:r>
            <a:r>
              <a:rPr lang="en-US" dirty="0"/>
              <a:t> </a:t>
            </a:r>
            <a:r>
              <a:rPr lang="en-US" dirty="0" err="1"/>
              <a:t>aut</a:t>
            </a:r>
            <a:r>
              <a:rPr lang="en-US" dirty="0"/>
              <a:t> </a:t>
            </a:r>
            <a:r>
              <a:rPr lang="en-US" dirty="0" err="1"/>
              <a:t>molupta</a:t>
            </a:r>
            <a:r>
              <a:rPr lang="en-US" dirty="0"/>
              <a:t> </a:t>
            </a:r>
            <a:r>
              <a:rPr lang="en-US" dirty="0" err="1"/>
              <a:t>tibust</a:t>
            </a:r>
            <a:r>
              <a:rPr lang="en-US" dirty="0"/>
              <a:t> hit </a:t>
            </a:r>
            <a:r>
              <a:rPr lang="en-US" dirty="0" err="1"/>
              <a:t>voluptae</a:t>
            </a:r>
            <a:r>
              <a:rPr lang="en-US" dirty="0"/>
              <a:t>. </a:t>
            </a:r>
            <a:r>
              <a:rPr lang="en-US" dirty="0" err="1"/>
              <a:t>Ut</a:t>
            </a:r>
            <a:r>
              <a:rPr lang="en-US" dirty="0"/>
              <a:t> </a:t>
            </a:r>
            <a:r>
              <a:rPr lang="en-US" dirty="0" err="1"/>
              <a:t>verferspel</a:t>
            </a:r>
            <a:r>
              <a:rPr lang="en-US" dirty="0"/>
              <a:t> min </a:t>
            </a:r>
            <a:r>
              <a:rPr lang="en-US" dirty="0" err="1"/>
              <a:t>cus</a:t>
            </a:r>
            <a:r>
              <a:rPr lang="en-US" dirty="0"/>
              <a:t> </a:t>
            </a:r>
            <a:r>
              <a:rPr lang="en-US" dirty="0" err="1"/>
              <a:t>eriam</a:t>
            </a:r>
            <a:r>
              <a:rPr lang="en-US" dirty="0"/>
              <a:t>, </a:t>
            </a:r>
            <a:r>
              <a:rPr lang="en-US" dirty="0" err="1"/>
              <a:t>excerspitam</a:t>
            </a:r>
            <a:r>
              <a:rPr lang="en-US" dirty="0"/>
              <a:t> </a:t>
            </a:r>
            <a:r>
              <a:rPr lang="en-US" dirty="0" err="1"/>
              <a:t>quam</a:t>
            </a:r>
            <a:r>
              <a:rPr lang="en-US" dirty="0"/>
              <a:t>, </a:t>
            </a:r>
            <a:r>
              <a:rPr lang="en-US" dirty="0" err="1"/>
              <a:t>oditate</a:t>
            </a:r>
            <a:r>
              <a:rPr lang="en-US" dirty="0"/>
              <a:t> et, od </a:t>
            </a:r>
            <a:r>
              <a:rPr lang="en-US" dirty="0" err="1"/>
              <a:t>ulparum</a:t>
            </a:r>
            <a:r>
              <a:rPr lang="en-US" dirty="0"/>
              <a:t> </a:t>
            </a:r>
            <a:r>
              <a:rPr lang="en-US" dirty="0" err="1"/>
              <a:t>est</a:t>
            </a:r>
            <a:r>
              <a:rPr lang="en-US" dirty="0"/>
              <a:t> </a:t>
            </a:r>
            <a:r>
              <a:rPr lang="en-US" dirty="0" err="1"/>
              <a:t>quas</a:t>
            </a:r>
            <a:r>
              <a:rPr lang="en-US" dirty="0"/>
              <a:t> </a:t>
            </a:r>
            <a:r>
              <a:rPr lang="en-US" dirty="0" err="1"/>
              <a:t>simolut</a:t>
            </a:r>
            <a:r>
              <a:rPr lang="en-US" dirty="0"/>
              <a:t> rem qui </a:t>
            </a:r>
            <a:r>
              <a:rPr lang="en-US" dirty="0" err="1"/>
              <a:t>volorem</a:t>
            </a:r>
            <a:r>
              <a:rPr lang="en-US" dirty="0"/>
              <a:t> lam </a:t>
            </a:r>
            <a:r>
              <a:rPr lang="en-US" dirty="0" err="1"/>
              <a:t>voluptas</a:t>
            </a:r>
            <a:r>
              <a:rPr lang="en-US" dirty="0"/>
              <a:t> rem </a:t>
            </a:r>
            <a:r>
              <a:rPr lang="en-US" dirty="0" err="1"/>
              <a:t>faccatur</a:t>
            </a:r>
            <a:r>
              <a:rPr lang="en-US" dirty="0"/>
              <a:t>? </a:t>
            </a:r>
            <a:r>
              <a:rPr lang="en-US" dirty="0" err="1"/>
              <a:t>Unt</a:t>
            </a:r>
            <a:r>
              <a:rPr lang="en-US" dirty="0"/>
              <a:t>.</a:t>
            </a:r>
          </a:p>
          <a:p>
            <a:pPr lvl="0"/>
            <a:r>
              <a:rPr lang="en-US" dirty="0" err="1"/>
              <a:t>Aqui</a:t>
            </a:r>
            <a:r>
              <a:rPr lang="en-US" dirty="0"/>
              <a:t> </a:t>
            </a:r>
            <a:r>
              <a:rPr lang="en-US" dirty="0" err="1"/>
              <a:t>sam</a:t>
            </a:r>
            <a:r>
              <a:rPr lang="en-US" dirty="0"/>
              <a:t>, sit </a:t>
            </a:r>
            <a:r>
              <a:rPr lang="en-US" dirty="0" err="1"/>
              <a:t>quodi</a:t>
            </a:r>
            <a:r>
              <a:rPr lang="en-US" dirty="0"/>
              <a:t> omni </a:t>
            </a:r>
            <a:r>
              <a:rPr lang="en-US" dirty="0" err="1"/>
              <a:t>debis</a:t>
            </a:r>
            <a:r>
              <a:rPr lang="en-US" dirty="0"/>
              <a:t> </a:t>
            </a:r>
            <a:r>
              <a:rPr lang="en-US" dirty="0" err="1"/>
              <a:t>eaquam</a:t>
            </a:r>
            <a:r>
              <a:rPr lang="en-US" dirty="0"/>
              <a:t> lab </a:t>
            </a:r>
            <a:r>
              <a:rPr lang="en-US" dirty="0" err="1"/>
              <a:t>ium</a:t>
            </a:r>
            <a:r>
              <a:rPr lang="en-US" dirty="0"/>
              <a:t> </a:t>
            </a:r>
            <a:r>
              <a:rPr lang="en-US" dirty="0" err="1"/>
              <a:t>quias</a:t>
            </a:r>
            <a:r>
              <a:rPr lang="en-US" dirty="0"/>
              <a:t> </a:t>
            </a:r>
            <a:r>
              <a:rPr lang="en-US" dirty="0" err="1"/>
              <a:t>doluptium</a:t>
            </a:r>
            <a:r>
              <a:rPr lang="en-US" dirty="0"/>
              <a:t> </a:t>
            </a:r>
            <a:r>
              <a:rPr lang="en-US" dirty="0" err="1"/>
              <a:t>velliqu</a:t>
            </a:r>
            <a:r>
              <a:rPr lang="en-US" dirty="0"/>
              <a:t> </a:t>
            </a:r>
            <a:r>
              <a:rPr lang="en-US" dirty="0" err="1"/>
              <a:t>asimperro</a:t>
            </a:r>
            <a:r>
              <a:rPr lang="en-US" dirty="0"/>
              <a:t> mi, intis </a:t>
            </a:r>
            <a:r>
              <a:rPr lang="en-US" dirty="0" err="1"/>
              <a:t>autet</a:t>
            </a:r>
            <a:r>
              <a:rPr lang="en-US" dirty="0"/>
              <a:t> </a:t>
            </a:r>
            <a:r>
              <a:rPr lang="en-US" dirty="0" err="1"/>
              <a:t>volorum</a:t>
            </a:r>
            <a:r>
              <a:rPr lang="en-US" dirty="0"/>
              <a:t> </a:t>
            </a:r>
            <a:r>
              <a:rPr lang="en-US" dirty="0" err="1"/>
              <a:t>quistectem</a:t>
            </a:r>
            <a:r>
              <a:rPr lang="en-US" dirty="0"/>
              <a:t>. Et </a:t>
            </a:r>
            <a:r>
              <a:rPr lang="en-US" dirty="0" err="1"/>
              <a:t>resciis</a:t>
            </a:r>
            <a:r>
              <a:rPr lang="en-US" dirty="0"/>
              <a:t> </a:t>
            </a:r>
            <a:r>
              <a:rPr lang="en-US" dirty="0" err="1"/>
              <a:t>mo</a:t>
            </a:r>
            <a:r>
              <a:rPr lang="en-US" dirty="0"/>
              <a:t> </a:t>
            </a:r>
            <a:r>
              <a:rPr lang="en-US" dirty="0" err="1"/>
              <a:t>berchitet</a:t>
            </a:r>
            <a:r>
              <a:rPr lang="en-US" dirty="0"/>
              <a:t> </a:t>
            </a:r>
            <a:r>
              <a:rPr lang="en-US" dirty="0" err="1"/>
              <a:t>volorepudia</a:t>
            </a:r>
            <a:r>
              <a:rPr lang="en-US" dirty="0"/>
              <a:t> </a:t>
            </a:r>
            <a:r>
              <a:rPr lang="en-US" dirty="0" err="1"/>
              <a:t>nusande</a:t>
            </a:r>
            <a:r>
              <a:rPr lang="en-US" dirty="0"/>
              <a:t> </a:t>
            </a:r>
            <a:r>
              <a:rPr lang="en-US" dirty="0" err="1"/>
              <a:t>laut</a:t>
            </a:r>
            <a:r>
              <a:rPr lang="en-US" dirty="0"/>
              <a:t> </a:t>
            </a:r>
            <a:r>
              <a:rPr lang="en-US" dirty="0" err="1"/>
              <a:t>venimendae</a:t>
            </a:r>
            <a:r>
              <a:rPr lang="en-US" dirty="0"/>
              <a:t> </a:t>
            </a:r>
            <a:r>
              <a:rPr lang="en-US" dirty="0" err="1"/>
              <a:t>voluptatur</a:t>
            </a:r>
            <a:r>
              <a:rPr lang="en-US" dirty="0"/>
              <a:t> </a:t>
            </a:r>
            <a:r>
              <a:rPr lang="en-US" dirty="0" err="1"/>
              <a:t>amet</a:t>
            </a:r>
            <a:r>
              <a:rPr lang="en-US" dirty="0"/>
              <a:t> </a:t>
            </a:r>
            <a:r>
              <a:rPr lang="en-US" dirty="0" err="1"/>
              <a:t>doluptur</a:t>
            </a:r>
            <a:r>
              <a:rPr lang="en-US" dirty="0"/>
              <a:t> sim resto </a:t>
            </a:r>
            <a:r>
              <a:rPr lang="en-US" dirty="0" err="1"/>
              <a:t>eaquam</a:t>
            </a:r>
            <a:r>
              <a:rPr lang="en-US" dirty="0"/>
              <a:t> </a:t>
            </a:r>
            <a:r>
              <a:rPr lang="en-US" dirty="0" err="1"/>
              <a:t>enimin</a:t>
            </a:r>
            <a:r>
              <a:rPr lang="en-US" dirty="0"/>
              <a:t> et </a:t>
            </a:r>
            <a:r>
              <a:rPr lang="en-US" dirty="0" err="1"/>
              <a:t>unt</a:t>
            </a:r>
            <a:r>
              <a:rPr lang="en-US" dirty="0"/>
              <a:t> </a:t>
            </a:r>
            <a:r>
              <a:rPr lang="en-US" dirty="0" err="1"/>
              <a:t>aut</a:t>
            </a:r>
            <a:r>
              <a:rPr lang="en-US" dirty="0"/>
              <a:t> </a:t>
            </a:r>
            <a:r>
              <a:rPr lang="en-US" dirty="0" err="1"/>
              <a:t>aut</a:t>
            </a:r>
            <a:r>
              <a:rPr lang="en-US" dirty="0"/>
              <a:t> et.</a:t>
            </a:r>
          </a:p>
          <a:p>
            <a:pPr lvl="0"/>
            <a:endParaRPr lang="en-US" dirty="0"/>
          </a:p>
        </p:txBody>
      </p:sp>
      <p:sp>
        <p:nvSpPr>
          <p:cNvPr id="10" name="Rectangle 9"/>
          <p:cNvSpPr/>
          <p:nvPr userDrawn="1"/>
        </p:nvSpPr>
        <p:spPr>
          <a:xfrm>
            <a:off x="0" y="0"/>
            <a:ext cx="9144000" cy="1520190"/>
          </a:xfrm>
          <a:prstGeom prst="rect">
            <a:avLst/>
          </a:pr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1" name="Text Placeholder 12"/>
          <p:cNvSpPr>
            <a:spLocks noGrp="1"/>
          </p:cNvSpPr>
          <p:nvPr>
            <p:ph type="body" sz="quarter" idx="10" hasCustomPrompt="1"/>
          </p:nvPr>
        </p:nvSpPr>
        <p:spPr>
          <a:xfrm>
            <a:off x="365760" y="279806"/>
            <a:ext cx="8503920" cy="962390"/>
          </a:xfrm>
        </p:spPr>
        <p:txBody>
          <a:bodyPr anchor="ctr" anchorCtr="0"/>
          <a:lstStyle>
            <a:lvl1pPr marL="0" indent="0">
              <a:lnSpc>
                <a:spcPts val="3000"/>
              </a:lnSpc>
              <a:spcBef>
                <a:spcPts val="0"/>
              </a:spcBef>
              <a:buNone/>
              <a:defRPr lang="en-US" sz="3060" kern="1200" cap="all" dirty="0">
                <a:solidFill>
                  <a:schemeClr val="bg1"/>
                </a:solidFill>
                <a:latin typeface="FreightSans Pro Semibold"/>
                <a:ea typeface="+mn-ea"/>
                <a:cs typeface="FreightSans Pro Semibold"/>
              </a:defRPr>
            </a:lvl1pPr>
          </a:lstStyle>
          <a:p>
            <a:pPr lvl="0"/>
            <a:r>
              <a:rPr lang="en-US" dirty="0"/>
              <a:t>This is a spot for a title that is long enough for two lines</a:t>
            </a:r>
          </a:p>
        </p:txBody>
      </p:sp>
    </p:spTree>
    <p:extLst>
      <p:ext uri="{BB962C8B-B14F-4D97-AF65-F5344CB8AC3E}">
        <p14:creationId xmlns:p14="http://schemas.microsoft.com/office/powerpoint/2010/main" val="3619787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ong Title Blank">
    <p:spTree>
      <p:nvGrpSpPr>
        <p:cNvPr id="1" name=""/>
        <p:cNvGrpSpPr/>
        <p:nvPr/>
      </p:nvGrpSpPr>
      <p:grpSpPr>
        <a:xfrm>
          <a:off x="0" y="0"/>
          <a:ext cx="0" cy="0"/>
          <a:chOff x="0" y="0"/>
          <a:chExt cx="0" cy="0"/>
        </a:xfrm>
      </p:grpSpPr>
      <p:sp>
        <p:nvSpPr>
          <p:cNvPr id="3" name="Rectangle 2"/>
          <p:cNvSpPr/>
          <p:nvPr userDrawn="1"/>
        </p:nvSpPr>
        <p:spPr>
          <a:xfrm>
            <a:off x="0" y="0"/>
            <a:ext cx="9144000" cy="1520190"/>
          </a:xfrm>
          <a:prstGeom prst="rect">
            <a:avLst/>
          </a:pr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8" name="Text Placeholder 7"/>
          <p:cNvSpPr>
            <a:spLocks noGrp="1"/>
          </p:cNvSpPr>
          <p:nvPr>
            <p:ph type="body" sz="quarter" idx="10" hasCustomPrompt="1"/>
          </p:nvPr>
        </p:nvSpPr>
        <p:spPr>
          <a:xfrm>
            <a:off x="365760" y="319812"/>
            <a:ext cx="8503920" cy="880567"/>
          </a:xfrm>
        </p:spPr>
        <p:txBody>
          <a:bodyPr anchor="ctr" anchorCtr="0"/>
          <a:lstStyle>
            <a:lvl1pPr marL="0" indent="0">
              <a:lnSpc>
                <a:spcPts val="3000"/>
              </a:lnSpc>
              <a:spcBef>
                <a:spcPts val="0"/>
              </a:spcBef>
              <a:buNone/>
              <a:defRPr lang="en-US" sz="3060" kern="1200" cap="all" baseline="0" dirty="0">
                <a:solidFill>
                  <a:schemeClr val="bg1"/>
                </a:solidFill>
                <a:latin typeface="FreightSans Pro Semibold"/>
                <a:ea typeface="+mn-ea"/>
                <a:cs typeface="FreightSans Pro Semibold"/>
              </a:defRPr>
            </a:lvl1pPr>
          </a:lstStyle>
          <a:p>
            <a:pPr lvl="0"/>
            <a:r>
              <a:rPr lang="en-US" dirty="0"/>
              <a:t>This is a spot for a title that is long enough for two lines</a:t>
            </a:r>
          </a:p>
        </p:txBody>
      </p:sp>
    </p:spTree>
    <p:extLst>
      <p:ext uri="{BB962C8B-B14F-4D97-AF65-F5344CB8AC3E}">
        <p14:creationId xmlns:p14="http://schemas.microsoft.com/office/powerpoint/2010/main" val="2321330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hort Title Blank">
    <p:spTree>
      <p:nvGrpSpPr>
        <p:cNvPr id="1" name=""/>
        <p:cNvGrpSpPr/>
        <p:nvPr/>
      </p:nvGrpSpPr>
      <p:grpSpPr>
        <a:xfrm>
          <a:off x="0" y="0"/>
          <a:ext cx="0" cy="0"/>
          <a:chOff x="0" y="0"/>
          <a:chExt cx="0" cy="0"/>
        </a:xfrm>
      </p:grpSpPr>
      <p:sp>
        <p:nvSpPr>
          <p:cNvPr id="4" name="Rectangle 3"/>
          <p:cNvSpPr/>
          <p:nvPr userDrawn="1"/>
        </p:nvSpPr>
        <p:spPr>
          <a:xfrm>
            <a:off x="0" y="0"/>
            <a:ext cx="9144000" cy="1165860"/>
          </a:xfrm>
          <a:prstGeom prst="rect">
            <a:avLst/>
          </a:pr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6" name="Text Placeholder 7"/>
          <p:cNvSpPr>
            <a:spLocks noGrp="1"/>
          </p:cNvSpPr>
          <p:nvPr>
            <p:ph type="body" sz="quarter" idx="10" hasCustomPrompt="1"/>
          </p:nvPr>
        </p:nvSpPr>
        <p:spPr>
          <a:xfrm>
            <a:off x="365760" y="255417"/>
            <a:ext cx="8503920" cy="655027"/>
          </a:xfrm>
        </p:spPr>
        <p:txBody>
          <a:bodyPr anchor="ctr" anchorCtr="0"/>
          <a:lstStyle>
            <a:lvl1pPr marL="0" indent="0">
              <a:lnSpc>
                <a:spcPts val="3000"/>
              </a:lnSpc>
              <a:spcBef>
                <a:spcPts val="0"/>
              </a:spcBef>
              <a:buNone/>
              <a:defRPr lang="en-US" sz="3060" kern="1200" cap="all" baseline="0" dirty="0">
                <a:solidFill>
                  <a:schemeClr val="bg1"/>
                </a:solidFill>
                <a:latin typeface="FreightSans Pro Semibold"/>
                <a:ea typeface="+mn-ea"/>
                <a:cs typeface="FreightSans Pro Semibold"/>
              </a:defRPr>
            </a:lvl1pPr>
          </a:lstStyle>
          <a:p>
            <a:pPr lvl="0"/>
            <a:r>
              <a:rPr lang="en-US" dirty="0"/>
              <a:t>This is a spot for a title</a:t>
            </a:r>
          </a:p>
        </p:txBody>
      </p:sp>
    </p:spTree>
    <p:extLst>
      <p:ext uri="{BB962C8B-B14F-4D97-AF65-F5344CB8AC3E}">
        <p14:creationId xmlns:p14="http://schemas.microsoft.com/office/powerpoint/2010/main" val="7649827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 W/ Picture">
    <p:spTree>
      <p:nvGrpSpPr>
        <p:cNvPr id="1" name=""/>
        <p:cNvGrpSpPr/>
        <p:nvPr/>
      </p:nvGrpSpPr>
      <p:grpSpPr>
        <a:xfrm>
          <a:off x="0" y="0"/>
          <a:ext cx="0" cy="0"/>
          <a:chOff x="0" y="0"/>
          <a:chExt cx="0" cy="0"/>
        </a:xfrm>
      </p:grpSpPr>
      <p:sp>
        <p:nvSpPr>
          <p:cNvPr id="7" name="Rectangle 6"/>
          <p:cNvSpPr/>
          <p:nvPr userDrawn="1"/>
        </p:nvSpPr>
        <p:spPr>
          <a:xfrm>
            <a:off x="0" y="0"/>
            <a:ext cx="9144000" cy="1520190"/>
          </a:xfrm>
          <a:prstGeom prst="rect">
            <a:avLst/>
          </a:pr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cxnSp>
        <p:nvCxnSpPr>
          <p:cNvPr id="10" name="Straight Connector 9"/>
          <p:cNvCxnSpPr/>
          <p:nvPr userDrawn="1"/>
        </p:nvCxnSpPr>
        <p:spPr>
          <a:xfrm>
            <a:off x="3208767" y="1836718"/>
            <a:ext cx="0" cy="2823205"/>
          </a:xfrm>
          <a:prstGeom prst="line">
            <a:avLst/>
          </a:prstGeom>
          <a:ln w="12700">
            <a:solidFill>
              <a:schemeClr val="tx1">
                <a:alpha val="30000"/>
              </a:schemeClr>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sz="quarter" idx="10"/>
          </p:nvPr>
        </p:nvSpPr>
        <p:spPr>
          <a:xfrm>
            <a:off x="3593751" y="1858945"/>
            <a:ext cx="4996359" cy="2747166"/>
          </a:xfrm>
        </p:spPr>
        <p:txBody>
          <a:bodyPr/>
          <a:lstStyle/>
          <a:p>
            <a:endParaRPr lang="en-US" dirty="0"/>
          </a:p>
        </p:txBody>
      </p:sp>
      <p:sp>
        <p:nvSpPr>
          <p:cNvPr id="8" name="Text Placeholder 7"/>
          <p:cNvSpPr>
            <a:spLocks noGrp="1"/>
          </p:cNvSpPr>
          <p:nvPr>
            <p:ph type="body" sz="quarter" idx="11" hasCustomPrompt="1"/>
          </p:nvPr>
        </p:nvSpPr>
        <p:spPr>
          <a:xfrm>
            <a:off x="365760" y="319812"/>
            <a:ext cx="8503920" cy="880567"/>
          </a:xfrm>
        </p:spPr>
        <p:txBody>
          <a:bodyPr anchor="ctr" anchorCtr="0"/>
          <a:lstStyle>
            <a:lvl1pPr marL="0" indent="0">
              <a:lnSpc>
                <a:spcPts val="3000"/>
              </a:lnSpc>
              <a:spcBef>
                <a:spcPts val="0"/>
              </a:spcBef>
              <a:buNone/>
              <a:defRPr lang="en-US" sz="3060" kern="1200" cap="all" baseline="0" dirty="0">
                <a:solidFill>
                  <a:schemeClr val="bg1"/>
                </a:solidFill>
                <a:latin typeface="FreightSans Pro Semibold"/>
                <a:ea typeface="+mn-ea"/>
                <a:cs typeface="FreightSans Pro Semibold"/>
              </a:defRPr>
            </a:lvl1pPr>
          </a:lstStyle>
          <a:p>
            <a:pPr lvl="0"/>
            <a:r>
              <a:rPr lang="en-US" dirty="0"/>
              <a:t>This is a spot for a title that is long enough for two lines</a:t>
            </a:r>
          </a:p>
        </p:txBody>
      </p:sp>
      <p:sp>
        <p:nvSpPr>
          <p:cNvPr id="9" name="Text Placeholder 12"/>
          <p:cNvSpPr>
            <a:spLocks noGrp="1"/>
          </p:cNvSpPr>
          <p:nvPr>
            <p:ph type="body" sz="quarter" idx="12" hasCustomPrompt="1"/>
          </p:nvPr>
        </p:nvSpPr>
        <p:spPr>
          <a:xfrm>
            <a:off x="365760" y="1836718"/>
            <a:ext cx="2502262" cy="2731770"/>
          </a:xfrm>
        </p:spPr>
        <p:txBody>
          <a:bodyPr numCol="1"/>
          <a:lstStyle>
            <a:lvl1pPr marL="0" indent="0" algn="l">
              <a:buFont typeface="Arial" panose="020B0604020202020204" pitchFamily="34" charset="0"/>
              <a:buNone/>
              <a:defRPr lang="en-US" sz="1800" kern="1200" baseline="0" dirty="0" smtClean="0">
                <a:solidFill>
                  <a:schemeClr val="tx1"/>
                </a:solidFill>
                <a:latin typeface="FreightSans Pro Medium" panose="02000606030000020004" pitchFamily="50" charset="0"/>
                <a:ea typeface="+mn-ea"/>
                <a:cs typeface="+mn-cs"/>
              </a:defRPr>
            </a:lvl1pPr>
          </a:lstStyle>
          <a:p>
            <a:pPr lvl="0"/>
            <a:r>
              <a:rPr lang="en-US" dirty="0"/>
              <a:t>Bullet Points</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Tree>
    <p:extLst>
      <p:ext uri="{BB962C8B-B14F-4D97-AF65-F5344CB8AC3E}">
        <p14:creationId xmlns:p14="http://schemas.microsoft.com/office/powerpoint/2010/main" val="27508532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ullet W/ Picture">
    <p:spTree>
      <p:nvGrpSpPr>
        <p:cNvPr id="1" name=""/>
        <p:cNvGrpSpPr/>
        <p:nvPr/>
      </p:nvGrpSpPr>
      <p:grpSpPr>
        <a:xfrm>
          <a:off x="0" y="0"/>
          <a:ext cx="0" cy="0"/>
          <a:chOff x="0" y="0"/>
          <a:chExt cx="0" cy="0"/>
        </a:xfrm>
      </p:grpSpPr>
      <p:sp>
        <p:nvSpPr>
          <p:cNvPr id="7" name="Rectangle 6"/>
          <p:cNvSpPr/>
          <p:nvPr userDrawn="1"/>
        </p:nvSpPr>
        <p:spPr>
          <a:xfrm>
            <a:off x="0" y="0"/>
            <a:ext cx="9144000" cy="1520190"/>
          </a:xfrm>
          <a:prstGeom prst="rect">
            <a:avLst/>
          </a:pr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cxnSp>
        <p:nvCxnSpPr>
          <p:cNvPr id="10" name="Straight Connector 9"/>
          <p:cNvCxnSpPr/>
          <p:nvPr userDrawn="1"/>
        </p:nvCxnSpPr>
        <p:spPr>
          <a:xfrm>
            <a:off x="3118521" y="1846385"/>
            <a:ext cx="0" cy="2945424"/>
          </a:xfrm>
          <a:prstGeom prst="line">
            <a:avLst/>
          </a:prstGeom>
          <a:ln w="12700">
            <a:solidFill>
              <a:schemeClr val="tx1">
                <a:alpha val="30000"/>
              </a:schemeClr>
            </a:solidFill>
          </a:ln>
          <a:effectLst/>
        </p:spPr>
        <p:style>
          <a:lnRef idx="2">
            <a:schemeClr val="accent1"/>
          </a:lnRef>
          <a:fillRef idx="0">
            <a:schemeClr val="accent1"/>
          </a:fillRef>
          <a:effectRef idx="1">
            <a:schemeClr val="accent1"/>
          </a:effectRef>
          <a:fontRef idx="minor">
            <a:schemeClr val="tx1"/>
          </a:fontRef>
        </p:style>
      </p:cxnSp>
      <p:sp>
        <p:nvSpPr>
          <p:cNvPr id="8" name="Text Placeholder 7"/>
          <p:cNvSpPr>
            <a:spLocks noGrp="1"/>
          </p:cNvSpPr>
          <p:nvPr>
            <p:ph type="body" sz="quarter" idx="11" hasCustomPrompt="1"/>
          </p:nvPr>
        </p:nvSpPr>
        <p:spPr>
          <a:xfrm>
            <a:off x="365760" y="319812"/>
            <a:ext cx="8503920" cy="880567"/>
          </a:xfrm>
        </p:spPr>
        <p:txBody>
          <a:bodyPr anchor="ctr" anchorCtr="0"/>
          <a:lstStyle>
            <a:lvl1pPr marL="0" indent="0">
              <a:lnSpc>
                <a:spcPts val="3000"/>
              </a:lnSpc>
              <a:spcBef>
                <a:spcPts val="0"/>
              </a:spcBef>
              <a:buNone/>
              <a:defRPr lang="en-US" sz="3060" kern="1200" cap="all" baseline="0" dirty="0">
                <a:solidFill>
                  <a:schemeClr val="bg1"/>
                </a:solidFill>
                <a:latin typeface="FreightSans Pro Semibold"/>
                <a:ea typeface="+mn-ea"/>
                <a:cs typeface="FreightSans Pro Semibold"/>
              </a:defRPr>
            </a:lvl1pPr>
          </a:lstStyle>
          <a:p>
            <a:pPr lvl="0"/>
            <a:r>
              <a:rPr lang="en-US" dirty="0"/>
              <a:t>This is a spot for a title that is long enough for two lines</a:t>
            </a:r>
          </a:p>
        </p:txBody>
      </p:sp>
      <p:sp>
        <p:nvSpPr>
          <p:cNvPr id="11" name="Picture Placeholder 2"/>
          <p:cNvSpPr>
            <a:spLocks noGrp="1"/>
          </p:cNvSpPr>
          <p:nvPr>
            <p:ph type="pic" sz="quarter" idx="10"/>
          </p:nvPr>
        </p:nvSpPr>
        <p:spPr>
          <a:xfrm>
            <a:off x="364332" y="1846384"/>
            <a:ext cx="2431256" cy="2945425"/>
          </a:xfrm>
        </p:spPr>
        <p:txBody>
          <a:bodyPr/>
          <a:lstStyle/>
          <a:p>
            <a:endParaRPr lang="en-US" dirty="0"/>
          </a:p>
        </p:txBody>
      </p:sp>
      <p:sp>
        <p:nvSpPr>
          <p:cNvPr id="12" name="Text Placeholder 12"/>
          <p:cNvSpPr>
            <a:spLocks noGrp="1"/>
          </p:cNvSpPr>
          <p:nvPr>
            <p:ph type="body" sz="quarter" idx="12" hasCustomPrompt="1"/>
          </p:nvPr>
        </p:nvSpPr>
        <p:spPr>
          <a:xfrm>
            <a:off x="3441454" y="1846384"/>
            <a:ext cx="2351942" cy="2945424"/>
          </a:xfrm>
        </p:spPr>
        <p:txBody>
          <a:bodyPr numCol="1"/>
          <a:lstStyle>
            <a:lvl1pPr marL="0" indent="0" algn="l">
              <a:buFont typeface="Arial" panose="020B0604020202020204" pitchFamily="34" charset="0"/>
              <a:buNone/>
              <a:defRPr lang="en-US" sz="1800" kern="1200" dirty="0" smtClean="0">
                <a:solidFill>
                  <a:schemeClr val="tx1"/>
                </a:solidFill>
                <a:latin typeface="FreightSans Pro Medium" panose="02000606030000020004" pitchFamily="50" charset="0"/>
                <a:ea typeface="+mn-ea"/>
                <a:cs typeface="+mn-cs"/>
              </a:defRPr>
            </a:lvl1pPr>
          </a:lstStyle>
          <a:p>
            <a:pPr lvl="0"/>
            <a:r>
              <a:rPr lang="en-US" dirty="0"/>
              <a:t>Bullet Points A</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
        <p:nvSpPr>
          <p:cNvPr id="13" name="Text Placeholder 12"/>
          <p:cNvSpPr>
            <a:spLocks noGrp="1"/>
          </p:cNvSpPr>
          <p:nvPr>
            <p:ph type="body" sz="quarter" idx="13" hasCustomPrompt="1"/>
          </p:nvPr>
        </p:nvSpPr>
        <p:spPr>
          <a:xfrm>
            <a:off x="6439261" y="1846384"/>
            <a:ext cx="2351942" cy="2939144"/>
          </a:xfrm>
        </p:spPr>
        <p:txBody>
          <a:bodyPr numCol="1"/>
          <a:lstStyle>
            <a:lvl1pPr marL="0" indent="0" algn="l">
              <a:buFont typeface="Arial" panose="020B0604020202020204" pitchFamily="34" charset="0"/>
              <a:buNone/>
              <a:defRPr lang="en-US" sz="1800" kern="1200" dirty="0" smtClean="0">
                <a:solidFill>
                  <a:schemeClr val="tx1"/>
                </a:solidFill>
                <a:latin typeface="FreightSans Pro Medium" panose="02000606030000020004" pitchFamily="50" charset="0"/>
                <a:ea typeface="+mn-ea"/>
                <a:cs typeface="+mn-cs"/>
              </a:defRPr>
            </a:lvl1pPr>
          </a:lstStyle>
          <a:p>
            <a:pPr lvl="0"/>
            <a:r>
              <a:rPr lang="en-US" dirty="0"/>
              <a:t>Bullet Points B</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cxnSp>
        <p:nvCxnSpPr>
          <p:cNvPr id="14" name="Straight Connector 13"/>
          <p:cNvCxnSpPr/>
          <p:nvPr userDrawn="1"/>
        </p:nvCxnSpPr>
        <p:spPr>
          <a:xfrm>
            <a:off x="6116329" y="1846385"/>
            <a:ext cx="0" cy="2945424"/>
          </a:xfrm>
          <a:prstGeom prst="line">
            <a:avLst/>
          </a:prstGeom>
          <a:ln w="12700">
            <a:solidFill>
              <a:schemeClr val="tx1">
                <a:alpha val="30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a:blipFill rotWithShape="1">
            <a:blip r:embed="rId3" cstate="screen">
              <a:extLst>
                <a:ext uri="{28A0092B-C50C-407E-A947-70E740481C1C}">
                  <a14:useLocalDpi xmlns:a14="http://schemas.microsoft.com/office/drawing/2010/main"/>
                </a:ext>
              </a:extLst>
            </a:blip>
            <a:stretch>
              <a:fillRect/>
            </a:stretch>
          </a:blipFill>
        </p:spPr>
      </p:pic>
      <p:sp>
        <p:nvSpPr>
          <p:cNvPr id="8" name="Rectangle 7"/>
          <p:cNvSpPr/>
          <p:nvPr userDrawn="1"/>
        </p:nvSpPr>
        <p:spPr>
          <a:xfrm>
            <a:off x="0" y="3086314"/>
            <a:ext cx="9144000" cy="420747"/>
          </a:xfrm>
          <a:prstGeom prst="rect">
            <a:avLst/>
          </a:prstGeom>
          <a:solidFill>
            <a:srgbClr val="BAA06D">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9" name="Rectangle 8"/>
          <p:cNvSpPr/>
          <p:nvPr userDrawn="1"/>
        </p:nvSpPr>
        <p:spPr>
          <a:xfrm>
            <a:off x="0" y="3507535"/>
            <a:ext cx="9144000" cy="1645920"/>
          </a:xfrm>
          <a:prstGeom prst="rect">
            <a:avLst/>
          </a:prstGeom>
          <a:solidFill>
            <a:srgbClr val="4F1E80">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1" name="Text Placeholder 10"/>
          <p:cNvSpPr>
            <a:spLocks noGrp="1"/>
          </p:cNvSpPr>
          <p:nvPr>
            <p:ph type="body" sz="quarter" idx="16" hasCustomPrompt="1"/>
          </p:nvPr>
        </p:nvSpPr>
        <p:spPr>
          <a:xfrm>
            <a:off x="265557" y="3600451"/>
            <a:ext cx="1928355" cy="254069"/>
          </a:xfrm>
        </p:spPr>
        <p:txBody>
          <a:bodyPr wrap="square" lIns="91440" rIns="91440" anchor="ctr" anchorCtr="0">
            <a:noAutofit/>
          </a:bodyPr>
          <a:lstStyle>
            <a:lvl1pPr marL="0" indent="0">
              <a:lnSpc>
                <a:spcPts val="1600"/>
              </a:lnSpc>
              <a:spcBef>
                <a:spcPts val="0"/>
              </a:spcBef>
              <a:buFont typeface="Arial" panose="020B0604020202020204" pitchFamily="34" charset="0"/>
              <a:buNone/>
              <a:defRPr sz="1600" cap="all" baseline="0">
                <a:solidFill>
                  <a:schemeClr val="bg1"/>
                </a:solidFill>
                <a:latin typeface="FreightSans Pro Semibold" panose="02000603040000020004" pitchFamily="50" charset="0"/>
              </a:defRPr>
            </a:lvl1pPr>
            <a:lvl2pPr marL="411480" indent="0">
              <a:buNone/>
              <a:defRPr sz="1500">
                <a:solidFill>
                  <a:schemeClr val="bg1"/>
                </a:solidFill>
              </a:defRPr>
            </a:lvl2pPr>
          </a:lstStyle>
          <a:p>
            <a:pPr lvl="0"/>
            <a:r>
              <a:rPr lang="en-US" dirty="0"/>
              <a:t>Title One</a:t>
            </a:r>
          </a:p>
        </p:txBody>
      </p:sp>
      <p:sp>
        <p:nvSpPr>
          <p:cNvPr id="18" name="Text Placeholder 9"/>
          <p:cNvSpPr>
            <a:spLocks noGrp="1"/>
          </p:cNvSpPr>
          <p:nvPr>
            <p:ph type="body" sz="quarter" idx="17" hasCustomPrompt="1"/>
          </p:nvPr>
        </p:nvSpPr>
        <p:spPr>
          <a:xfrm>
            <a:off x="261390" y="3942643"/>
            <a:ext cx="1928355" cy="1112736"/>
          </a:xfrm>
        </p:spPr>
        <p:txBody>
          <a:bodyPr>
            <a:noAutofit/>
          </a:bodyPr>
          <a:lstStyle>
            <a:lvl1pPr marL="0" indent="0">
              <a:buFont typeface="Arial" panose="020B0604020202020204" pitchFamily="34" charset="0"/>
              <a:buNone/>
              <a:defRPr lang="en-US" sz="1200" kern="1200" dirty="0" smtClean="0">
                <a:solidFill>
                  <a:schemeClr val="bg1"/>
                </a:solidFill>
                <a:latin typeface="FreightSans Pro Medium"/>
                <a:ea typeface="+mn-ea"/>
                <a:cs typeface="FreightSans Pro Medium"/>
              </a:defRPr>
            </a:lvl1pPr>
          </a:lstStyle>
          <a:p>
            <a:pPr lvl="0"/>
            <a:r>
              <a:rPr lang="en-US" dirty="0"/>
              <a:t>Lorem ipsum dolor sit </a:t>
            </a:r>
            <a:r>
              <a:rPr lang="en-US" dirty="0" err="1"/>
              <a:t>amet</a:t>
            </a:r>
            <a:r>
              <a:rPr lang="en-US" dirty="0"/>
              <a:t>, per </a:t>
            </a:r>
            <a:r>
              <a:rPr lang="en-US" dirty="0" err="1"/>
              <a:t>munere</a:t>
            </a:r>
            <a:r>
              <a:rPr lang="en-US" dirty="0"/>
              <a:t> </a:t>
            </a:r>
            <a:r>
              <a:rPr lang="en-US" dirty="0" err="1"/>
              <a:t>convenire</a:t>
            </a:r>
            <a:r>
              <a:rPr lang="en-US" dirty="0"/>
              <a:t> </a:t>
            </a:r>
            <a:r>
              <a:rPr lang="en-US" dirty="0" err="1"/>
              <a:t>incorrupte</a:t>
            </a:r>
            <a:r>
              <a:rPr lang="en-US" dirty="0"/>
              <a:t> </a:t>
            </a:r>
            <a:r>
              <a:rPr lang="en-US" dirty="0" err="1"/>
              <a:t>ea</a:t>
            </a:r>
            <a:r>
              <a:rPr lang="en-US" dirty="0"/>
              <a:t>, cum </a:t>
            </a:r>
            <a:r>
              <a:rPr lang="en-US" dirty="0" err="1"/>
              <a:t>oratio</a:t>
            </a:r>
            <a:r>
              <a:rPr lang="en-US" dirty="0"/>
              <a:t> </a:t>
            </a:r>
            <a:r>
              <a:rPr lang="en-US" dirty="0" err="1"/>
              <a:t>deleniti</a:t>
            </a:r>
            <a:r>
              <a:rPr lang="en-US" dirty="0"/>
              <a:t> </a:t>
            </a:r>
            <a:r>
              <a:rPr lang="en-US" dirty="0" err="1"/>
              <a:t>reformidans</a:t>
            </a:r>
            <a:r>
              <a:rPr lang="en-US" dirty="0"/>
              <a:t> no, </a:t>
            </a:r>
            <a:r>
              <a:rPr lang="en-US" dirty="0" err="1"/>
              <a:t>dolorum</a:t>
            </a:r>
            <a:r>
              <a:rPr lang="en-US" dirty="0"/>
              <a:t> </a:t>
            </a:r>
            <a:r>
              <a:rPr lang="en-US" dirty="0" err="1"/>
              <a:t>interesset</a:t>
            </a:r>
            <a:r>
              <a:rPr lang="en-US" dirty="0"/>
              <a:t> pro id. </a:t>
            </a:r>
          </a:p>
        </p:txBody>
      </p:sp>
      <p:sp>
        <p:nvSpPr>
          <p:cNvPr id="23" name="Text Placeholder 10"/>
          <p:cNvSpPr>
            <a:spLocks noGrp="1"/>
          </p:cNvSpPr>
          <p:nvPr>
            <p:ph type="body" sz="quarter" idx="18" hasCustomPrompt="1"/>
          </p:nvPr>
        </p:nvSpPr>
        <p:spPr>
          <a:xfrm>
            <a:off x="2470457" y="3600451"/>
            <a:ext cx="1928355" cy="254069"/>
          </a:xfrm>
        </p:spPr>
        <p:txBody>
          <a:bodyPr wrap="square" lIns="91440" rIns="91440" anchor="ctr" anchorCtr="0">
            <a:noAutofit/>
          </a:bodyPr>
          <a:lstStyle>
            <a:lvl1pPr marL="0" indent="0">
              <a:lnSpc>
                <a:spcPts val="1600"/>
              </a:lnSpc>
              <a:spcBef>
                <a:spcPts val="0"/>
              </a:spcBef>
              <a:buFont typeface="Arial" panose="020B0604020202020204" pitchFamily="34" charset="0"/>
              <a:buNone/>
              <a:defRPr sz="1600" cap="all" baseline="0">
                <a:solidFill>
                  <a:schemeClr val="bg1"/>
                </a:solidFill>
                <a:latin typeface="FreightSans Pro Semibold" panose="02000603040000020004" pitchFamily="50" charset="0"/>
              </a:defRPr>
            </a:lvl1pPr>
            <a:lvl2pPr marL="411480" indent="0">
              <a:buNone/>
              <a:defRPr sz="1500">
                <a:solidFill>
                  <a:schemeClr val="bg1"/>
                </a:solidFill>
              </a:defRPr>
            </a:lvl2pPr>
          </a:lstStyle>
          <a:p>
            <a:pPr lvl="0"/>
            <a:r>
              <a:rPr lang="en-US" dirty="0"/>
              <a:t>Title Two</a:t>
            </a:r>
          </a:p>
        </p:txBody>
      </p:sp>
      <p:sp>
        <p:nvSpPr>
          <p:cNvPr id="24" name="Text Placeholder 9"/>
          <p:cNvSpPr>
            <a:spLocks noGrp="1"/>
          </p:cNvSpPr>
          <p:nvPr>
            <p:ph type="body" sz="quarter" idx="19" hasCustomPrompt="1"/>
          </p:nvPr>
        </p:nvSpPr>
        <p:spPr>
          <a:xfrm>
            <a:off x="2466291" y="3942643"/>
            <a:ext cx="1928355" cy="1112736"/>
          </a:xfrm>
        </p:spPr>
        <p:txBody>
          <a:bodyPr>
            <a:noAutofit/>
          </a:bodyPr>
          <a:lstStyle>
            <a:lvl1pPr marL="0" indent="0">
              <a:buFont typeface="Arial" panose="020B0604020202020204" pitchFamily="34" charset="0"/>
              <a:buNone/>
              <a:defRPr lang="en-US" sz="1200" kern="1200" dirty="0" smtClean="0">
                <a:solidFill>
                  <a:schemeClr val="bg1"/>
                </a:solidFill>
                <a:latin typeface="FreightSans Pro Medium"/>
                <a:ea typeface="+mn-ea"/>
                <a:cs typeface="FreightSans Pro Medium"/>
              </a:defRPr>
            </a:lvl1pPr>
          </a:lstStyle>
          <a:p>
            <a:pPr lvl="0"/>
            <a:r>
              <a:rPr lang="en-US" dirty="0"/>
              <a:t>Lorem ipsum dolor sit </a:t>
            </a:r>
            <a:r>
              <a:rPr lang="en-US" dirty="0" err="1"/>
              <a:t>amet</a:t>
            </a:r>
            <a:r>
              <a:rPr lang="en-US" dirty="0"/>
              <a:t>, per </a:t>
            </a:r>
            <a:r>
              <a:rPr lang="en-US" dirty="0" err="1"/>
              <a:t>munere</a:t>
            </a:r>
            <a:r>
              <a:rPr lang="en-US" dirty="0"/>
              <a:t> </a:t>
            </a:r>
            <a:r>
              <a:rPr lang="en-US" dirty="0" err="1"/>
              <a:t>convenire</a:t>
            </a:r>
            <a:r>
              <a:rPr lang="en-US" dirty="0"/>
              <a:t> </a:t>
            </a:r>
            <a:r>
              <a:rPr lang="en-US" dirty="0" err="1"/>
              <a:t>incorrupte</a:t>
            </a:r>
            <a:r>
              <a:rPr lang="en-US" dirty="0"/>
              <a:t> </a:t>
            </a:r>
            <a:r>
              <a:rPr lang="en-US" dirty="0" err="1"/>
              <a:t>ea</a:t>
            </a:r>
            <a:r>
              <a:rPr lang="en-US" dirty="0"/>
              <a:t>, cum </a:t>
            </a:r>
            <a:r>
              <a:rPr lang="en-US" dirty="0" err="1"/>
              <a:t>oratio</a:t>
            </a:r>
            <a:r>
              <a:rPr lang="en-US" dirty="0"/>
              <a:t> </a:t>
            </a:r>
            <a:r>
              <a:rPr lang="en-US" dirty="0" err="1"/>
              <a:t>deleniti</a:t>
            </a:r>
            <a:r>
              <a:rPr lang="en-US" dirty="0"/>
              <a:t> </a:t>
            </a:r>
            <a:r>
              <a:rPr lang="en-US" dirty="0" err="1"/>
              <a:t>reformidans</a:t>
            </a:r>
            <a:r>
              <a:rPr lang="en-US" dirty="0"/>
              <a:t> no, </a:t>
            </a:r>
            <a:r>
              <a:rPr lang="en-US" dirty="0" err="1"/>
              <a:t>dolorum</a:t>
            </a:r>
            <a:r>
              <a:rPr lang="en-US" dirty="0"/>
              <a:t> </a:t>
            </a:r>
            <a:r>
              <a:rPr lang="en-US" dirty="0" err="1"/>
              <a:t>interesset</a:t>
            </a:r>
            <a:r>
              <a:rPr lang="en-US" dirty="0"/>
              <a:t> pro id. </a:t>
            </a:r>
          </a:p>
        </p:txBody>
      </p:sp>
      <p:sp>
        <p:nvSpPr>
          <p:cNvPr id="25" name="Text Placeholder 10"/>
          <p:cNvSpPr>
            <a:spLocks noGrp="1"/>
          </p:cNvSpPr>
          <p:nvPr>
            <p:ph type="body" sz="quarter" idx="20" hasCustomPrompt="1"/>
          </p:nvPr>
        </p:nvSpPr>
        <p:spPr>
          <a:xfrm>
            <a:off x="4669792" y="3600451"/>
            <a:ext cx="1928355" cy="254069"/>
          </a:xfrm>
        </p:spPr>
        <p:txBody>
          <a:bodyPr wrap="square" lIns="91440" rIns="91440" anchor="ctr" anchorCtr="0">
            <a:noAutofit/>
          </a:bodyPr>
          <a:lstStyle>
            <a:lvl1pPr marL="0" indent="0">
              <a:lnSpc>
                <a:spcPts val="1600"/>
              </a:lnSpc>
              <a:spcBef>
                <a:spcPts val="0"/>
              </a:spcBef>
              <a:buFont typeface="Arial" panose="020B0604020202020204" pitchFamily="34" charset="0"/>
              <a:buNone/>
              <a:defRPr sz="1600" cap="all" baseline="0">
                <a:solidFill>
                  <a:schemeClr val="bg1"/>
                </a:solidFill>
                <a:latin typeface="FreightSans Pro Semibold" panose="02000603040000020004" pitchFamily="50" charset="0"/>
              </a:defRPr>
            </a:lvl1pPr>
            <a:lvl2pPr marL="411480" indent="0">
              <a:buNone/>
              <a:defRPr sz="1500">
                <a:solidFill>
                  <a:schemeClr val="bg1"/>
                </a:solidFill>
              </a:defRPr>
            </a:lvl2pPr>
          </a:lstStyle>
          <a:p>
            <a:pPr lvl="0"/>
            <a:r>
              <a:rPr lang="en-US" dirty="0"/>
              <a:t>Title Three</a:t>
            </a:r>
          </a:p>
        </p:txBody>
      </p:sp>
      <p:sp>
        <p:nvSpPr>
          <p:cNvPr id="26" name="Text Placeholder 9"/>
          <p:cNvSpPr>
            <a:spLocks noGrp="1"/>
          </p:cNvSpPr>
          <p:nvPr>
            <p:ph type="body" sz="quarter" idx="21" hasCustomPrompt="1"/>
          </p:nvPr>
        </p:nvSpPr>
        <p:spPr>
          <a:xfrm>
            <a:off x="4665626" y="3942643"/>
            <a:ext cx="1928355" cy="1112736"/>
          </a:xfrm>
        </p:spPr>
        <p:txBody>
          <a:bodyPr>
            <a:noAutofit/>
          </a:bodyPr>
          <a:lstStyle>
            <a:lvl1pPr marL="0" indent="0">
              <a:buFont typeface="Arial" panose="020B0604020202020204" pitchFamily="34" charset="0"/>
              <a:buNone/>
              <a:defRPr lang="en-US" sz="1200" kern="1200" dirty="0" smtClean="0">
                <a:solidFill>
                  <a:schemeClr val="bg1"/>
                </a:solidFill>
                <a:latin typeface="FreightSans Pro Medium"/>
                <a:ea typeface="+mn-ea"/>
                <a:cs typeface="FreightSans Pro Medium"/>
              </a:defRPr>
            </a:lvl1pPr>
          </a:lstStyle>
          <a:p>
            <a:pPr lvl="0"/>
            <a:r>
              <a:rPr lang="en-US" dirty="0"/>
              <a:t>Lorem ipsum dolor sit </a:t>
            </a:r>
            <a:r>
              <a:rPr lang="en-US" dirty="0" err="1"/>
              <a:t>amet</a:t>
            </a:r>
            <a:r>
              <a:rPr lang="en-US" dirty="0"/>
              <a:t>, per </a:t>
            </a:r>
            <a:r>
              <a:rPr lang="en-US" dirty="0" err="1"/>
              <a:t>munere</a:t>
            </a:r>
            <a:r>
              <a:rPr lang="en-US" dirty="0"/>
              <a:t> </a:t>
            </a:r>
            <a:r>
              <a:rPr lang="en-US" dirty="0" err="1"/>
              <a:t>convenire</a:t>
            </a:r>
            <a:r>
              <a:rPr lang="en-US" dirty="0"/>
              <a:t> </a:t>
            </a:r>
            <a:r>
              <a:rPr lang="en-US" dirty="0" err="1"/>
              <a:t>incorrupte</a:t>
            </a:r>
            <a:r>
              <a:rPr lang="en-US" dirty="0"/>
              <a:t> </a:t>
            </a:r>
            <a:r>
              <a:rPr lang="en-US" dirty="0" err="1"/>
              <a:t>ea</a:t>
            </a:r>
            <a:r>
              <a:rPr lang="en-US" dirty="0"/>
              <a:t>, cum </a:t>
            </a:r>
            <a:r>
              <a:rPr lang="en-US" dirty="0" err="1"/>
              <a:t>oratio</a:t>
            </a:r>
            <a:r>
              <a:rPr lang="en-US" dirty="0"/>
              <a:t> </a:t>
            </a:r>
            <a:r>
              <a:rPr lang="en-US" dirty="0" err="1"/>
              <a:t>deleniti</a:t>
            </a:r>
            <a:r>
              <a:rPr lang="en-US" dirty="0"/>
              <a:t> </a:t>
            </a:r>
            <a:r>
              <a:rPr lang="en-US" dirty="0" err="1"/>
              <a:t>reformidans</a:t>
            </a:r>
            <a:r>
              <a:rPr lang="en-US" dirty="0"/>
              <a:t> no, </a:t>
            </a:r>
            <a:r>
              <a:rPr lang="en-US" dirty="0" err="1"/>
              <a:t>dolorum</a:t>
            </a:r>
            <a:r>
              <a:rPr lang="en-US" dirty="0"/>
              <a:t> </a:t>
            </a:r>
            <a:r>
              <a:rPr lang="en-US" dirty="0" err="1"/>
              <a:t>interesset</a:t>
            </a:r>
            <a:r>
              <a:rPr lang="en-US" dirty="0"/>
              <a:t> pro id. </a:t>
            </a:r>
          </a:p>
        </p:txBody>
      </p:sp>
      <p:sp>
        <p:nvSpPr>
          <p:cNvPr id="27" name="Text Placeholder 10"/>
          <p:cNvSpPr>
            <a:spLocks noGrp="1"/>
          </p:cNvSpPr>
          <p:nvPr>
            <p:ph type="body" sz="quarter" idx="22" hasCustomPrompt="1"/>
          </p:nvPr>
        </p:nvSpPr>
        <p:spPr>
          <a:xfrm>
            <a:off x="6869127" y="3600451"/>
            <a:ext cx="1928355" cy="254069"/>
          </a:xfrm>
        </p:spPr>
        <p:txBody>
          <a:bodyPr wrap="square" lIns="91440" rIns="91440" anchor="ctr" anchorCtr="0">
            <a:noAutofit/>
          </a:bodyPr>
          <a:lstStyle>
            <a:lvl1pPr marL="0" indent="0">
              <a:lnSpc>
                <a:spcPts val="1600"/>
              </a:lnSpc>
              <a:spcBef>
                <a:spcPts val="0"/>
              </a:spcBef>
              <a:buFont typeface="Arial" panose="020B0604020202020204" pitchFamily="34" charset="0"/>
              <a:buNone/>
              <a:defRPr sz="1600" cap="all" baseline="0">
                <a:solidFill>
                  <a:schemeClr val="bg1"/>
                </a:solidFill>
                <a:latin typeface="FreightSans Pro Semibold" panose="02000603040000020004" pitchFamily="50" charset="0"/>
              </a:defRPr>
            </a:lvl1pPr>
            <a:lvl2pPr marL="411480" indent="0">
              <a:buNone/>
              <a:defRPr sz="1500">
                <a:solidFill>
                  <a:schemeClr val="bg1"/>
                </a:solidFill>
              </a:defRPr>
            </a:lvl2pPr>
          </a:lstStyle>
          <a:p>
            <a:pPr lvl="0"/>
            <a:r>
              <a:rPr lang="en-US" dirty="0"/>
              <a:t>Title Four</a:t>
            </a:r>
          </a:p>
        </p:txBody>
      </p:sp>
      <p:sp>
        <p:nvSpPr>
          <p:cNvPr id="28" name="Text Placeholder 9"/>
          <p:cNvSpPr>
            <a:spLocks noGrp="1"/>
          </p:cNvSpPr>
          <p:nvPr>
            <p:ph type="body" sz="quarter" idx="23" hasCustomPrompt="1"/>
          </p:nvPr>
        </p:nvSpPr>
        <p:spPr>
          <a:xfrm>
            <a:off x="6864961" y="3942643"/>
            <a:ext cx="1928355" cy="1112736"/>
          </a:xfrm>
        </p:spPr>
        <p:txBody>
          <a:bodyPr>
            <a:noAutofit/>
          </a:bodyPr>
          <a:lstStyle>
            <a:lvl1pPr marL="0" indent="0">
              <a:buFont typeface="Arial" panose="020B0604020202020204" pitchFamily="34" charset="0"/>
              <a:buNone/>
              <a:defRPr lang="en-US" sz="1200" kern="1200" dirty="0" smtClean="0">
                <a:solidFill>
                  <a:schemeClr val="bg1"/>
                </a:solidFill>
                <a:latin typeface="FreightSans Pro Medium"/>
                <a:ea typeface="+mn-ea"/>
                <a:cs typeface="FreightSans Pro Medium"/>
              </a:defRPr>
            </a:lvl1pPr>
          </a:lstStyle>
          <a:p>
            <a:pPr lvl="0"/>
            <a:r>
              <a:rPr lang="en-US" dirty="0"/>
              <a:t>Lorem ipsum dolor sit </a:t>
            </a:r>
            <a:r>
              <a:rPr lang="en-US" dirty="0" err="1"/>
              <a:t>amet</a:t>
            </a:r>
            <a:r>
              <a:rPr lang="en-US" dirty="0"/>
              <a:t>, per </a:t>
            </a:r>
            <a:r>
              <a:rPr lang="en-US" dirty="0" err="1"/>
              <a:t>munere</a:t>
            </a:r>
            <a:r>
              <a:rPr lang="en-US" dirty="0"/>
              <a:t> </a:t>
            </a:r>
            <a:r>
              <a:rPr lang="en-US" dirty="0" err="1"/>
              <a:t>convenire</a:t>
            </a:r>
            <a:r>
              <a:rPr lang="en-US" dirty="0"/>
              <a:t> </a:t>
            </a:r>
            <a:r>
              <a:rPr lang="en-US" dirty="0" err="1"/>
              <a:t>incorrupte</a:t>
            </a:r>
            <a:r>
              <a:rPr lang="en-US" dirty="0"/>
              <a:t> </a:t>
            </a:r>
            <a:r>
              <a:rPr lang="en-US" dirty="0" err="1"/>
              <a:t>ea</a:t>
            </a:r>
            <a:r>
              <a:rPr lang="en-US" dirty="0"/>
              <a:t>, cum </a:t>
            </a:r>
            <a:r>
              <a:rPr lang="en-US" dirty="0" err="1"/>
              <a:t>oratio</a:t>
            </a:r>
            <a:r>
              <a:rPr lang="en-US" dirty="0"/>
              <a:t> </a:t>
            </a:r>
            <a:r>
              <a:rPr lang="en-US" dirty="0" err="1"/>
              <a:t>deleniti</a:t>
            </a:r>
            <a:r>
              <a:rPr lang="en-US" dirty="0"/>
              <a:t> </a:t>
            </a:r>
            <a:r>
              <a:rPr lang="en-US" dirty="0" err="1"/>
              <a:t>reformidans</a:t>
            </a:r>
            <a:r>
              <a:rPr lang="en-US" dirty="0"/>
              <a:t> no, </a:t>
            </a:r>
            <a:r>
              <a:rPr lang="en-US" dirty="0" err="1"/>
              <a:t>dolorum</a:t>
            </a:r>
            <a:r>
              <a:rPr lang="en-US" dirty="0"/>
              <a:t> </a:t>
            </a:r>
            <a:r>
              <a:rPr lang="en-US" dirty="0" err="1"/>
              <a:t>interesset</a:t>
            </a:r>
            <a:r>
              <a:rPr lang="en-US" dirty="0"/>
              <a:t> pro id. </a:t>
            </a:r>
          </a:p>
        </p:txBody>
      </p:sp>
      <p:sp>
        <p:nvSpPr>
          <p:cNvPr id="17" name="Text Placeholder 16"/>
          <p:cNvSpPr>
            <a:spLocks noGrp="1"/>
          </p:cNvSpPr>
          <p:nvPr>
            <p:ph type="body" sz="quarter" idx="24" hasCustomPrompt="1"/>
          </p:nvPr>
        </p:nvSpPr>
        <p:spPr>
          <a:xfrm>
            <a:off x="265176" y="3111270"/>
            <a:ext cx="8566088" cy="370834"/>
          </a:xfrm>
        </p:spPr>
        <p:txBody>
          <a:bodyPr anchor="ctr" anchorCtr="0">
            <a:noAutofit/>
          </a:bodyPr>
          <a:lstStyle>
            <a:lvl1pPr marL="0" indent="0">
              <a:lnSpc>
                <a:spcPts val="2600"/>
              </a:lnSpc>
              <a:spcBef>
                <a:spcPts val="0"/>
              </a:spcBef>
              <a:buNone/>
              <a:defRPr sz="2600">
                <a:solidFill>
                  <a:schemeClr val="bg1"/>
                </a:solidFill>
                <a:latin typeface="FreightSans Pro Semibold" panose="02000603040000020004" pitchFamily="50" charset="0"/>
              </a:defRPr>
            </a:lvl1pPr>
          </a:lstStyle>
          <a:p>
            <a:pPr lvl="0"/>
            <a:r>
              <a:rPr lang="en-US" dirty="0"/>
              <a:t>Title</a:t>
            </a:r>
          </a:p>
        </p:txBody>
      </p:sp>
    </p:spTree>
    <p:extLst>
      <p:ext uri="{BB962C8B-B14F-4D97-AF65-F5344CB8AC3E}">
        <p14:creationId xmlns:p14="http://schemas.microsoft.com/office/powerpoint/2010/main" val="4756780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Picture Placeholder 4"/>
          <p:cNvSpPr>
            <a:spLocks noGrp="1"/>
          </p:cNvSpPr>
          <p:nvPr>
            <p:ph type="pic" sz="quarter" idx="25"/>
          </p:nvPr>
        </p:nvSpPr>
        <p:spPr>
          <a:xfrm>
            <a:off x="0" y="0"/>
            <a:ext cx="9144000" cy="3046095"/>
          </a:xfrm>
        </p:spPr>
        <p:txBody>
          <a:bodyPr/>
          <a:lstStyle/>
          <a:p>
            <a:endParaRPr lang="en-US" dirty="0"/>
          </a:p>
        </p:txBody>
      </p:sp>
      <p:sp>
        <p:nvSpPr>
          <p:cNvPr id="8" name="Rectangle 7"/>
          <p:cNvSpPr/>
          <p:nvPr userDrawn="1"/>
        </p:nvSpPr>
        <p:spPr>
          <a:xfrm>
            <a:off x="0" y="2988710"/>
            <a:ext cx="9144000" cy="518825"/>
          </a:xfrm>
          <a:prstGeom prst="rect">
            <a:avLst/>
          </a:prstGeom>
          <a:solidFill>
            <a:srgbClr val="BAA0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9" name="Rectangle 8"/>
          <p:cNvSpPr/>
          <p:nvPr userDrawn="1"/>
        </p:nvSpPr>
        <p:spPr>
          <a:xfrm>
            <a:off x="0" y="3507535"/>
            <a:ext cx="9144000" cy="1645920"/>
          </a:xfrm>
          <a:prstGeom prst="rect">
            <a:avLst/>
          </a:pr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1" name="Text Placeholder 10"/>
          <p:cNvSpPr>
            <a:spLocks noGrp="1"/>
          </p:cNvSpPr>
          <p:nvPr>
            <p:ph type="body" sz="quarter" idx="16" hasCustomPrompt="1"/>
          </p:nvPr>
        </p:nvSpPr>
        <p:spPr>
          <a:xfrm>
            <a:off x="265557" y="3600451"/>
            <a:ext cx="1928355" cy="254069"/>
          </a:xfrm>
        </p:spPr>
        <p:txBody>
          <a:bodyPr anchor="ctr" anchorCtr="0">
            <a:noAutofit/>
          </a:bodyPr>
          <a:lstStyle>
            <a:lvl1pPr marL="0" indent="0">
              <a:lnSpc>
                <a:spcPts val="1600"/>
              </a:lnSpc>
              <a:spcBef>
                <a:spcPts val="0"/>
              </a:spcBef>
              <a:buFont typeface="Arial" panose="020B0604020202020204" pitchFamily="34" charset="0"/>
              <a:buNone/>
              <a:defRPr sz="1600" cap="all" baseline="0">
                <a:solidFill>
                  <a:schemeClr val="bg1"/>
                </a:solidFill>
                <a:latin typeface="FreightSans Pro Semibold" panose="02000603040000020004" pitchFamily="50" charset="0"/>
              </a:defRPr>
            </a:lvl1pPr>
            <a:lvl2pPr marL="411480" indent="0">
              <a:buNone/>
              <a:defRPr sz="1500">
                <a:solidFill>
                  <a:schemeClr val="bg1"/>
                </a:solidFill>
              </a:defRPr>
            </a:lvl2pPr>
          </a:lstStyle>
          <a:p>
            <a:pPr lvl="0"/>
            <a:r>
              <a:rPr lang="en-US" dirty="0"/>
              <a:t>Title One</a:t>
            </a:r>
          </a:p>
        </p:txBody>
      </p:sp>
      <p:sp>
        <p:nvSpPr>
          <p:cNvPr id="18" name="Text Placeholder 9"/>
          <p:cNvSpPr>
            <a:spLocks noGrp="1"/>
          </p:cNvSpPr>
          <p:nvPr>
            <p:ph type="body" sz="quarter" idx="17" hasCustomPrompt="1"/>
          </p:nvPr>
        </p:nvSpPr>
        <p:spPr>
          <a:xfrm>
            <a:off x="261390" y="3942643"/>
            <a:ext cx="1928355" cy="1112736"/>
          </a:xfrm>
        </p:spPr>
        <p:txBody>
          <a:bodyPr>
            <a:noAutofit/>
          </a:bodyPr>
          <a:lstStyle>
            <a:lvl1pPr marL="0" indent="0">
              <a:buFont typeface="Arial" panose="020B0604020202020204" pitchFamily="34" charset="0"/>
              <a:buNone/>
              <a:defRPr lang="en-US" sz="1200" kern="1200" dirty="0" smtClean="0">
                <a:solidFill>
                  <a:schemeClr val="bg1"/>
                </a:solidFill>
                <a:latin typeface="FreightSans Pro Medium"/>
                <a:ea typeface="+mn-ea"/>
                <a:cs typeface="FreightSans Pro Medium"/>
              </a:defRPr>
            </a:lvl1pPr>
          </a:lstStyle>
          <a:p>
            <a:pPr lvl="0"/>
            <a:r>
              <a:rPr lang="en-US" dirty="0"/>
              <a:t>Lorem ipsum dolor sit </a:t>
            </a:r>
            <a:r>
              <a:rPr lang="en-US" dirty="0" err="1"/>
              <a:t>amet</a:t>
            </a:r>
            <a:r>
              <a:rPr lang="en-US" dirty="0"/>
              <a:t>, per </a:t>
            </a:r>
            <a:r>
              <a:rPr lang="en-US" dirty="0" err="1"/>
              <a:t>munere</a:t>
            </a:r>
            <a:r>
              <a:rPr lang="en-US" dirty="0"/>
              <a:t> </a:t>
            </a:r>
            <a:r>
              <a:rPr lang="en-US" dirty="0" err="1"/>
              <a:t>convenire</a:t>
            </a:r>
            <a:r>
              <a:rPr lang="en-US" dirty="0"/>
              <a:t> </a:t>
            </a:r>
            <a:r>
              <a:rPr lang="en-US" dirty="0" err="1"/>
              <a:t>incorrupte</a:t>
            </a:r>
            <a:r>
              <a:rPr lang="en-US" dirty="0"/>
              <a:t> </a:t>
            </a:r>
            <a:r>
              <a:rPr lang="en-US" dirty="0" err="1"/>
              <a:t>ea</a:t>
            </a:r>
            <a:r>
              <a:rPr lang="en-US" dirty="0"/>
              <a:t>, cum </a:t>
            </a:r>
            <a:r>
              <a:rPr lang="en-US" dirty="0" err="1"/>
              <a:t>oratio</a:t>
            </a:r>
            <a:r>
              <a:rPr lang="en-US" dirty="0"/>
              <a:t> </a:t>
            </a:r>
            <a:r>
              <a:rPr lang="en-US" dirty="0" err="1"/>
              <a:t>deleniti</a:t>
            </a:r>
            <a:r>
              <a:rPr lang="en-US" dirty="0"/>
              <a:t> </a:t>
            </a:r>
            <a:r>
              <a:rPr lang="en-US" dirty="0" err="1"/>
              <a:t>reformidans</a:t>
            </a:r>
            <a:r>
              <a:rPr lang="en-US" dirty="0"/>
              <a:t> no, </a:t>
            </a:r>
            <a:r>
              <a:rPr lang="en-US" dirty="0" err="1"/>
              <a:t>dolorum</a:t>
            </a:r>
            <a:r>
              <a:rPr lang="en-US" dirty="0"/>
              <a:t> </a:t>
            </a:r>
            <a:r>
              <a:rPr lang="en-US" dirty="0" err="1"/>
              <a:t>interesset</a:t>
            </a:r>
            <a:r>
              <a:rPr lang="en-US" dirty="0"/>
              <a:t> pro id. </a:t>
            </a:r>
          </a:p>
        </p:txBody>
      </p:sp>
      <p:sp>
        <p:nvSpPr>
          <p:cNvPr id="23" name="Text Placeholder 10"/>
          <p:cNvSpPr>
            <a:spLocks noGrp="1"/>
          </p:cNvSpPr>
          <p:nvPr>
            <p:ph type="body" sz="quarter" idx="18" hasCustomPrompt="1"/>
          </p:nvPr>
        </p:nvSpPr>
        <p:spPr>
          <a:xfrm>
            <a:off x="2470457" y="3600451"/>
            <a:ext cx="1928355" cy="254069"/>
          </a:xfrm>
        </p:spPr>
        <p:txBody>
          <a:bodyPr anchor="ctr" anchorCtr="0">
            <a:noAutofit/>
          </a:bodyPr>
          <a:lstStyle>
            <a:lvl1pPr marL="0" indent="0">
              <a:lnSpc>
                <a:spcPts val="1600"/>
              </a:lnSpc>
              <a:spcBef>
                <a:spcPts val="0"/>
              </a:spcBef>
              <a:buFont typeface="Arial" panose="020B0604020202020204" pitchFamily="34" charset="0"/>
              <a:buNone/>
              <a:defRPr sz="1600" cap="all" baseline="0">
                <a:solidFill>
                  <a:schemeClr val="bg1"/>
                </a:solidFill>
                <a:latin typeface="FreightSans Pro Semibold" panose="02000603040000020004" pitchFamily="50" charset="0"/>
              </a:defRPr>
            </a:lvl1pPr>
            <a:lvl2pPr marL="411480" indent="0">
              <a:buNone/>
              <a:defRPr sz="1500">
                <a:solidFill>
                  <a:schemeClr val="bg1"/>
                </a:solidFill>
              </a:defRPr>
            </a:lvl2pPr>
          </a:lstStyle>
          <a:p>
            <a:pPr lvl="0"/>
            <a:r>
              <a:rPr lang="en-US" dirty="0"/>
              <a:t>Title Two</a:t>
            </a:r>
          </a:p>
        </p:txBody>
      </p:sp>
      <p:sp>
        <p:nvSpPr>
          <p:cNvPr id="24" name="Text Placeholder 9"/>
          <p:cNvSpPr>
            <a:spLocks noGrp="1"/>
          </p:cNvSpPr>
          <p:nvPr>
            <p:ph type="body" sz="quarter" idx="19" hasCustomPrompt="1"/>
          </p:nvPr>
        </p:nvSpPr>
        <p:spPr>
          <a:xfrm>
            <a:off x="2466291" y="3942643"/>
            <a:ext cx="1928355" cy="1112736"/>
          </a:xfrm>
        </p:spPr>
        <p:txBody>
          <a:bodyPr>
            <a:noAutofit/>
          </a:bodyPr>
          <a:lstStyle>
            <a:lvl1pPr marL="0" indent="0">
              <a:buFont typeface="Arial" panose="020B0604020202020204" pitchFamily="34" charset="0"/>
              <a:buNone/>
              <a:defRPr lang="en-US" sz="1200" kern="1200" dirty="0" smtClean="0">
                <a:solidFill>
                  <a:schemeClr val="bg1"/>
                </a:solidFill>
                <a:latin typeface="FreightSans Pro Medium"/>
                <a:ea typeface="+mn-ea"/>
                <a:cs typeface="FreightSans Pro Medium"/>
              </a:defRPr>
            </a:lvl1pPr>
          </a:lstStyle>
          <a:p>
            <a:pPr lvl="0"/>
            <a:r>
              <a:rPr lang="en-US" dirty="0"/>
              <a:t>Lorem ipsum dolor sit </a:t>
            </a:r>
            <a:r>
              <a:rPr lang="en-US" dirty="0" err="1"/>
              <a:t>amet</a:t>
            </a:r>
            <a:r>
              <a:rPr lang="en-US" dirty="0"/>
              <a:t>, per </a:t>
            </a:r>
            <a:r>
              <a:rPr lang="en-US" dirty="0" err="1"/>
              <a:t>munere</a:t>
            </a:r>
            <a:r>
              <a:rPr lang="en-US" dirty="0"/>
              <a:t> </a:t>
            </a:r>
            <a:r>
              <a:rPr lang="en-US" dirty="0" err="1"/>
              <a:t>convenire</a:t>
            </a:r>
            <a:r>
              <a:rPr lang="en-US" dirty="0"/>
              <a:t> </a:t>
            </a:r>
            <a:r>
              <a:rPr lang="en-US" dirty="0" err="1"/>
              <a:t>incorrupte</a:t>
            </a:r>
            <a:r>
              <a:rPr lang="en-US" dirty="0"/>
              <a:t> </a:t>
            </a:r>
            <a:r>
              <a:rPr lang="en-US" dirty="0" err="1"/>
              <a:t>ea</a:t>
            </a:r>
            <a:r>
              <a:rPr lang="en-US" dirty="0"/>
              <a:t>, cum </a:t>
            </a:r>
            <a:r>
              <a:rPr lang="en-US" dirty="0" err="1"/>
              <a:t>oratio</a:t>
            </a:r>
            <a:r>
              <a:rPr lang="en-US" dirty="0"/>
              <a:t> </a:t>
            </a:r>
            <a:r>
              <a:rPr lang="en-US" dirty="0" err="1"/>
              <a:t>deleniti</a:t>
            </a:r>
            <a:r>
              <a:rPr lang="en-US" dirty="0"/>
              <a:t> </a:t>
            </a:r>
            <a:r>
              <a:rPr lang="en-US" dirty="0" err="1"/>
              <a:t>reformidans</a:t>
            </a:r>
            <a:r>
              <a:rPr lang="en-US" dirty="0"/>
              <a:t> no, </a:t>
            </a:r>
            <a:r>
              <a:rPr lang="en-US" dirty="0" err="1"/>
              <a:t>dolorum</a:t>
            </a:r>
            <a:r>
              <a:rPr lang="en-US" dirty="0"/>
              <a:t> </a:t>
            </a:r>
            <a:r>
              <a:rPr lang="en-US" dirty="0" err="1"/>
              <a:t>interesset</a:t>
            </a:r>
            <a:r>
              <a:rPr lang="en-US" dirty="0"/>
              <a:t> pro id. </a:t>
            </a:r>
          </a:p>
        </p:txBody>
      </p:sp>
      <p:sp>
        <p:nvSpPr>
          <p:cNvPr id="25" name="Text Placeholder 10"/>
          <p:cNvSpPr>
            <a:spLocks noGrp="1"/>
          </p:cNvSpPr>
          <p:nvPr>
            <p:ph type="body" sz="quarter" idx="20" hasCustomPrompt="1"/>
          </p:nvPr>
        </p:nvSpPr>
        <p:spPr>
          <a:xfrm>
            <a:off x="4669792" y="3600451"/>
            <a:ext cx="1928355" cy="254069"/>
          </a:xfrm>
        </p:spPr>
        <p:txBody>
          <a:bodyPr anchor="ctr" anchorCtr="0">
            <a:noAutofit/>
          </a:bodyPr>
          <a:lstStyle>
            <a:lvl1pPr marL="0" indent="0">
              <a:lnSpc>
                <a:spcPts val="1600"/>
              </a:lnSpc>
              <a:spcBef>
                <a:spcPts val="0"/>
              </a:spcBef>
              <a:buFont typeface="Arial" panose="020B0604020202020204" pitchFamily="34" charset="0"/>
              <a:buNone/>
              <a:defRPr sz="1600" cap="all" baseline="0">
                <a:solidFill>
                  <a:schemeClr val="bg1"/>
                </a:solidFill>
                <a:latin typeface="FreightSans Pro Semibold" panose="02000603040000020004" pitchFamily="50" charset="0"/>
              </a:defRPr>
            </a:lvl1pPr>
            <a:lvl2pPr marL="411480" indent="0">
              <a:buNone/>
              <a:defRPr sz="1500">
                <a:solidFill>
                  <a:schemeClr val="bg1"/>
                </a:solidFill>
              </a:defRPr>
            </a:lvl2pPr>
          </a:lstStyle>
          <a:p>
            <a:pPr lvl="0"/>
            <a:r>
              <a:rPr lang="en-US" dirty="0"/>
              <a:t>Title Three</a:t>
            </a:r>
          </a:p>
        </p:txBody>
      </p:sp>
      <p:sp>
        <p:nvSpPr>
          <p:cNvPr id="26" name="Text Placeholder 9"/>
          <p:cNvSpPr>
            <a:spLocks noGrp="1"/>
          </p:cNvSpPr>
          <p:nvPr>
            <p:ph type="body" sz="quarter" idx="21" hasCustomPrompt="1"/>
          </p:nvPr>
        </p:nvSpPr>
        <p:spPr>
          <a:xfrm>
            <a:off x="4665626" y="3942643"/>
            <a:ext cx="1928355" cy="1112736"/>
          </a:xfrm>
        </p:spPr>
        <p:txBody>
          <a:bodyPr>
            <a:noAutofit/>
          </a:bodyPr>
          <a:lstStyle>
            <a:lvl1pPr marL="0" indent="0">
              <a:buFont typeface="Arial" panose="020B0604020202020204" pitchFamily="34" charset="0"/>
              <a:buNone/>
              <a:defRPr lang="en-US" sz="1200" kern="1200" dirty="0" smtClean="0">
                <a:solidFill>
                  <a:schemeClr val="bg1"/>
                </a:solidFill>
                <a:latin typeface="FreightSans Pro Medium"/>
                <a:ea typeface="+mn-ea"/>
                <a:cs typeface="FreightSans Pro Medium"/>
              </a:defRPr>
            </a:lvl1pPr>
          </a:lstStyle>
          <a:p>
            <a:pPr lvl="0"/>
            <a:r>
              <a:rPr lang="en-US" dirty="0"/>
              <a:t>Lorem ipsum dolor sit </a:t>
            </a:r>
            <a:r>
              <a:rPr lang="en-US" dirty="0" err="1"/>
              <a:t>amet</a:t>
            </a:r>
            <a:r>
              <a:rPr lang="en-US" dirty="0"/>
              <a:t>, per </a:t>
            </a:r>
            <a:r>
              <a:rPr lang="en-US" dirty="0" err="1"/>
              <a:t>munere</a:t>
            </a:r>
            <a:r>
              <a:rPr lang="en-US" dirty="0"/>
              <a:t> </a:t>
            </a:r>
            <a:r>
              <a:rPr lang="en-US" dirty="0" err="1"/>
              <a:t>convenire</a:t>
            </a:r>
            <a:r>
              <a:rPr lang="en-US" dirty="0"/>
              <a:t> </a:t>
            </a:r>
            <a:r>
              <a:rPr lang="en-US" dirty="0" err="1"/>
              <a:t>incorrupte</a:t>
            </a:r>
            <a:r>
              <a:rPr lang="en-US" dirty="0"/>
              <a:t> </a:t>
            </a:r>
            <a:r>
              <a:rPr lang="en-US" dirty="0" err="1"/>
              <a:t>ea</a:t>
            </a:r>
            <a:r>
              <a:rPr lang="en-US" dirty="0"/>
              <a:t>, cum </a:t>
            </a:r>
            <a:r>
              <a:rPr lang="en-US" dirty="0" err="1"/>
              <a:t>oratio</a:t>
            </a:r>
            <a:r>
              <a:rPr lang="en-US" dirty="0"/>
              <a:t> </a:t>
            </a:r>
            <a:r>
              <a:rPr lang="en-US" dirty="0" err="1"/>
              <a:t>deleniti</a:t>
            </a:r>
            <a:r>
              <a:rPr lang="en-US" dirty="0"/>
              <a:t> </a:t>
            </a:r>
            <a:r>
              <a:rPr lang="en-US" dirty="0" err="1"/>
              <a:t>reformidans</a:t>
            </a:r>
            <a:r>
              <a:rPr lang="en-US" dirty="0"/>
              <a:t> no, </a:t>
            </a:r>
            <a:r>
              <a:rPr lang="en-US" dirty="0" err="1"/>
              <a:t>dolorum</a:t>
            </a:r>
            <a:r>
              <a:rPr lang="en-US" dirty="0"/>
              <a:t> </a:t>
            </a:r>
            <a:r>
              <a:rPr lang="en-US" dirty="0" err="1"/>
              <a:t>interesset</a:t>
            </a:r>
            <a:r>
              <a:rPr lang="en-US" dirty="0"/>
              <a:t> pro id. </a:t>
            </a:r>
          </a:p>
        </p:txBody>
      </p:sp>
      <p:sp>
        <p:nvSpPr>
          <p:cNvPr id="27" name="Text Placeholder 10"/>
          <p:cNvSpPr>
            <a:spLocks noGrp="1"/>
          </p:cNvSpPr>
          <p:nvPr>
            <p:ph type="body" sz="quarter" idx="22" hasCustomPrompt="1"/>
          </p:nvPr>
        </p:nvSpPr>
        <p:spPr>
          <a:xfrm>
            <a:off x="6869127" y="3600451"/>
            <a:ext cx="1928355" cy="254069"/>
          </a:xfrm>
        </p:spPr>
        <p:txBody>
          <a:bodyPr anchor="ctr" anchorCtr="0">
            <a:noAutofit/>
          </a:bodyPr>
          <a:lstStyle>
            <a:lvl1pPr marL="0" indent="0">
              <a:lnSpc>
                <a:spcPts val="1600"/>
              </a:lnSpc>
              <a:spcBef>
                <a:spcPts val="0"/>
              </a:spcBef>
              <a:buFont typeface="Arial" panose="020B0604020202020204" pitchFamily="34" charset="0"/>
              <a:buNone/>
              <a:defRPr sz="1600" cap="all" baseline="0">
                <a:solidFill>
                  <a:schemeClr val="bg1"/>
                </a:solidFill>
                <a:latin typeface="FreightSans Pro Semibold" panose="02000603040000020004" pitchFamily="50" charset="0"/>
              </a:defRPr>
            </a:lvl1pPr>
            <a:lvl2pPr marL="411480" indent="0">
              <a:buNone/>
              <a:defRPr sz="1500">
                <a:solidFill>
                  <a:schemeClr val="bg1"/>
                </a:solidFill>
              </a:defRPr>
            </a:lvl2pPr>
          </a:lstStyle>
          <a:p>
            <a:pPr lvl="0"/>
            <a:r>
              <a:rPr lang="en-US" dirty="0"/>
              <a:t>Title Four</a:t>
            </a:r>
          </a:p>
        </p:txBody>
      </p:sp>
      <p:sp>
        <p:nvSpPr>
          <p:cNvPr id="28" name="Text Placeholder 9"/>
          <p:cNvSpPr>
            <a:spLocks noGrp="1"/>
          </p:cNvSpPr>
          <p:nvPr>
            <p:ph type="body" sz="quarter" idx="23" hasCustomPrompt="1"/>
          </p:nvPr>
        </p:nvSpPr>
        <p:spPr>
          <a:xfrm>
            <a:off x="6864961" y="3942643"/>
            <a:ext cx="1928355" cy="1112736"/>
          </a:xfrm>
        </p:spPr>
        <p:txBody>
          <a:bodyPr>
            <a:noAutofit/>
          </a:bodyPr>
          <a:lstStyle>
            <a:lvl1pPr marL="0" indent="0">
              <a:buFont typeface="Arial" panose="020B0604020202020204" pitchFamily="34" charset="0"/>
              <a:buNone/>
              <a:defRPr lang="en-US" sz="1200" kern="1200" dirty="0" smtClean="0">
                <a:solidFill>
                  <a:schemeClr val="bg1"/>
                </a:solidFill>
                <a:latin typeface="FreightSans Pro Medium"/>
                <a:ea typeface="+mn-ea"/>
                <a:cs typeface="FreightSans Pro Medium"/>
              </a:defRPr>
            </a:lvl1pPr>
          </a:lstStyle>
          <a:p>
            <a:pPr lvl="0"/>
            <a:r>
              <a:rPr lang="en-US" dirty="0"/>
              <a:t>Lorem ipsum dolor sit </a:t>
            </a:r>
            <a:r>
              <a:rPr lang="en-US" dirty="0" err="1"/>
              <a:t>amet</a:t>
            </a:r>
            <a:r>
              <a:rPr lang="en-US" dirty="0"/>
              <a:t>, per </a:t>
            </a:r>
            <a:r>
              <a:rPr lang="en-US" dirty="0" err="1"/>
              <a:t>munere</a:t>
            </a:r>
            <a:r>
              <a:rPr lang="en-US" dirty="0"/>
              <a:t> </a:t>
            </a:r>
            <a:r>
              <a:rPr lang="en-US" dirty="0" err="1"/>
              <a:t>convenire</a:t>
            </a:r>
            <a:r>
              <a:rPr lang="en-US" dirty="0"/>
              <a:t> </a:t>
            </a:r>
            <a:r>
              <a:rPr lang="en-US" dirty="0" err="1"/>
              <a:t>incorrupte</a:t>
            </a:r>
            <a:r>
              <a:rPr lang="en-US" dirty="0"/>
              <a:t> </a:t>
            </a:r>
            <a:r>
              <a:rPr lang="en-US" dirty="0" err="1"/>
              <a:t>ea</a:t>
            </a:r>
            <a:r>
              <a:rPr lang="en-US" dirty="0"/>
              <a:t>, cum </a:t>
            </a:r>
            <a:r>
              <a:rPr lang="en-US" dirty="0" err="1"/>
              <a:t>oratio</a:t>
            </a:r>
            <a:r>
              <a:rPr lang="en-US" dirty="0"/>
              <a:t> </a:t>
            </a:r>
            <a:r>
              <a:rPr lang="en-US" dirty="0" err="1"/>
              <a:t>deleniti</a:t>
            </a:r>
            <a:r>
              <a:rPr lang="en-US" dirty="0"/>
              <a:t> </a:t>
            </a:r>
            <a:r>
              <a:rPr lang="en-US" dirty="0" err="1"/>
              <a:t>reformidans</a:t>
            </a:r>
            <a:r>
              <a:rPr lang="en-US" dirty="0"/>
              <a:t> no, </a:t>
            </a:r>
            <a:r>
              <a:rPr lang="en-US" dirty="0" err="1"/>
              <a:t>dolorum</a:t>
            </a:r>
            <a:r>
              <a:rPr lang="en-US" dirty="0"/>
              <a:t> </a:t>
            </a:r>
            <a:r>
              <a:rPr lang="en-US" dirty="0" err="1"/>
              <a:t>interesset</a:t>
            </a:r>
            <a:r>
              <a:rPr lang="en-US" dirty="0"/>
              <a:t> pro id. </a:t>
            </a:r>
          </a:p>
        </p:txBody>
      </p:sp>
      <p:sp>
        <p:nvSpPr>
          <p:cNvPr id="17" name="Text Placeholder 16"/>
          <p:cNvSpPr>
            <a:spLocks noGrp="1"/>
          </p:cNvSpPr>
          <p:nvPr>
            <p:ph type="body" sz="quarter" idx="24" hasCustomPrompt="1"/>
          </p:nvPr>
        </p:nvSpPr>
        <p:spPr>
          <a:xfrm>
            <a:off x="261389" y="3000306"/>
            <a:ext cx="8566088" cy="495635"/>
          </a:xfrm>
        </p:spPr>
        <p:txBody>
          <a:bodyPr anchor="ctr" anchorCtr="0">
            <a:normAutofit/>
          </a:bodyPr>
          <a:lstStyle>
            <a:lvl1pPr marL="0" indent="0">
              <a:lnSpc>
                <a:spcPts val="2600"/>
              </a:lnSpc>
              <a:spcBef>
                <a:spcPts val="0"/>
              </a:spcBef>
              <a:buNone/>
              <a:defRPr sz="2600" baseline="0">
                <a:solidFill>
                  <a:schemeClr val="bg1"/>
                </a:solidFill>
                <a:latin typeface="FreightSans Pro Semibold" panose="02000603040000020004" pitchFamily="50" charset="0"/>
              </a:defRPr>
            </a:lvl1pPr>
          </a:lstStyle>
          <a:p>
            <a:pPr lvl="0"/>
            <a:r>
              <a:rPr lang="en-US" dirty="0"/>
              <a:t>You can try it with a different photo above.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CU Logo Mtns">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5A219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Right Triangle 1"/>
          <p:cNvSpPr/>
          <p:nvPr userDrawn="1"/>
        </p:nvSpPr>
        <p:spPr>
          <a:xfrm>
            <a:off x="1" y="3743011"/>
            <a:ext cx="5519721" cy="1400489"/>
          </a:xfrm>
          <a:prstGeom prst="rtTriangle">
            <a:avLst/>
          </a:prstGeom>
          <a:solidFill>
            <a:srgbClr val="541E8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ight Triangle 4"/>
          <p:cNvSpPr/>
          <p:nvPr userDrawn="1"/>
        </p:nvSpPr>
        <p:spPr>
          <a:xfrm flipH="1">
            <a:off x="1542172" y="2945424"/>
            <a:ext cx="7601828" cy="2198077"/>
          </a:xfrm>
          <a:prstGeom prst="rtTriangle">
            <a:avLst/>
          </a:pr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pic>
        <p:nvPicPr>
          <p:cNvPr id="4" name="Picture 3"/>
          <p:cNvPicPr>
            <a:picLocks noChangeAspect="1"/>
          </p:cNvPicPr>
          <p:nvPr userDrawn="1"/>
        </p:nvPicPr>
        <p:blipFill>
          <a:blip r:embed="rId2"/>
          <a:stretch>
            <a:fillRect/>
          </a:stretch>
        </p:blipFill>
        <p:spPr>
          <a:xfrm>
            <a:off x="2882900" y="1732108"/>
            <a:ext cx="3365500" cy="1371600"/>
          </a:xfrm>
          <a:prstGeom prst="rect">
            <a:avLst/>
          </a:prstGeom>
        </p:spPr>
      </p:pic>
    </p:spTree>
    <p:extLst>
      <p:ext uri="{BB962C8B-B14F-4D97-AF65-F5344CB8AC3E}">
        <p14:creationId xmlns:p14="http://schemas.microsoft.com/office/powerpoint/2010/main" val="29919850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a:blipFill rotWithShape="1">
            <a:blip r:embed="rId3" cstate="screen">
              <a:extLst>
                <a:ext uri="{28A0092B-C50C-407E-A947-70E740481C1C}">
                  <a14:useLocalDpi xmlns:a14="http://schemas.microsoft.com/office/drawing/2010/main"/>
                </a:ext>
              </a:extLst>
            </a:blip>
            <a:stretch>
              <a:fillRect/>
            </a:stretch>
          </a:blipFill>
        </p:spPr>
      </p:pic>
      <p:cxnSp>
        <p:nvCxnSpPr>
          <p:cNvPr id="5" name="Straight Connector 4"/>
          <p:cNvCxnSpPr/>
          <p:nvPr userDrawn="1"/>
        </p:nvCxnSpPr>
        <p:spPr>
          <a:xfrm>
            <a:off x="3543300" y="1745274"/>
            <a:ext cx="0" cy="1649437"/>
          </a:xfrm>
          <a:prstGeom prst="line">
            <a:avLst/>
          </a:prstGeom>
          <a:ln w="19050">
            <a:solidFill>
              <a:srgbClr val="C1A775"/>
            </a:solidFill>
          </a:ln>
          <a:effectLst/>
        </p:spPr>
        <p:style>
          <a:lnRef idx="2">
            <a:schemeClr val="accent1"/>
          </a:lnRef>
          <a:fillRef idx="0">
            <a:schemeClr val="accent1"/>
          </a:fillRef>
          <a:effectRef idx="1">
            <a:schemeClr val="accent1"/>
          </a:effectRef>
          <a:fontRef idx="minor">
            <a:schemeClr val="tx1"/>
          </a:fontRef>
        </p:style>
      </p:cxnSp>
      <p:sp>
        <p:nvSpPr>
          <p:cNvPr id="10" name="Text Placeholder 2"/>
          <p:cNvSpPr>
            <a:spLocks noGrp="1"/>
          </p:cNvSpPr>
          <p:nvPr>
            <p:ph type="body" sz="quarter" idx="13" hasCustomPrompt="1"/>
          </p:nvPr>
        </p:nvSpPr>
        <p:spPr>
          <a:xfrm>
            <a:off x="1606101" y="1800367"/>
            <a:ext cx="1671923" cy="1539250"/>
          </a:xfrm>
        </p:spPr>
        <p:txBody>
          <a:bodyPr anchor="ctr" anchorCtr="0">
            <a:noAutofit/>
          </a:bodyPr>
          <a:lstStyle>
            <a:lvl1pPr marL="0" indent="0" algn="r" defTabSz="411480" rtl="0" eaLnBrk="1" latinLnBrk="0" hangingPunct="1">
              <a:lnSpc>
                <a:spcPts val="4800"/>
              </a:lnSpc>
              <a:spcBef>
                <a:spcPts val="0"/>
              </a:spcBef>
              <a:buNone/>
              <a:defRPr lang="en-US" sz="4800" kern="1200" cap="all" baseline="0" dirty="0" smtClean="0">
                <a:solidFill>
                  <a:schemeClr val="bg1"/>
                </a:solidFill>
                <a:latin typeface="FreightSans Pro Medium" panose="02000606030000020004" pitchFamily="50" charset="0"/>
                <a:ea typeface="+mn-ea"/>
                <a:cs typeface="FreightSans Pro Medium" panose="02000606030000020004" pitchFamily="50" charset="0"/>
              </a:defRPr>
            </a:lvl1pPr>
            <a:lvl2pPr marL="0" indent="0" algn="ctr" defTabSz="411480" rtl="0" eaLnBrk="1" latinLnBrk="0" hangingPunct="1">
              <a:buNone/>
              <a:defRPr lang="en-US" sz="3960" kern="1200" dirty="0" smtClean="0">
                <a:solidFill>
                  <a:srgbClr val="623393"/>
                </a:solidFill>
                <a:latin typeface="FreightSans Pro Semibold"/>
                <a:ea typeface="+mn-ea"/>
                <a:cs typeface="FreightSans Pro Semibold"/>
              </a:defRPr>
            </a:lvl2pPr>
            <a:lvl3pPr marL="822960" indent="0">
              <a:buNone/>
              <a:defRPr/>
            </a:lvl3pPr>
            <a:lvl4pPr marL="1234440" indent="0">
              <a:buNone/>
              <a:defRPr/>
            </a:lvl4pPr>
            <a:lvl5pPr marL="1645920" indent="0">
              <a:buNone/>
              <a:defRPr/>
            </a:lvl5pPr>
          </a:lstStyle>
          <a:p>
            <a:pPr lvl="0"/>
            <a:r>
              <a:rPr lang="en-US" dirty="0"/>
              <a:t>The End</a:t>
            </a:r>
          </a:p>
        </p:txBody>
      </p:sp>
      <p:sp>
        <p:nvSpPr>
          <p:cNvPr id="12" name="Text Placeholder 2"/>
          <p:cNvSpPr>
            <a:spLocks noGrp="1"/>
          </p:cNvSpPr>
          <p:nvPr>
            <p:ph type="body" sz="quarter" idx="14" hasCustomPrompt="1"/>
          </p:nvPr>
        </p:nvSpPr>
        <p:spPr>
          <a:xfrm>
            <a:off x="3808577" y="1857756"/>
            <a:ext cx="3502230" cy="1424473"/>
          </a:xfrm>
        </p:spPr>
        <p:txBody>
          <a:bodyPr anchor="ctr" anchorCtr="0">
            <a:noAutofit/>
          </a:bodyPr>
          <a:lstStyle>
            <a:lvl1pPr marL="0" indent="0" algn="l" defTabSz="411480" rtl="0" eaLnBrk="1" latinLnBrk="0" hangingPunct="1">
              <a:lnSpc>
                <a:spcPts val="2100"/>
              </a:lnSpc>
              <a:spcBef>
                <a:spcPts val="0"/>
              </a:spcBef>
              <a:buNone/>
              <a:defRPr lang="en-US" sz="1500" kern="1200" dirty="0" smtClean="0">
                <a:solidFill>
                  <a:schemeClr val="bg1"/>
                </a:solidFill>
                <a:latin typeface="FreightSans Pro Medium" panose="02000606030000020004" pitchFamily="50" charset="0"/>
                <a:ea typeface="+mn-ea"/>
                <a:cs typeface="FreightSans Pro Medium" panose="02000606030000020004" pitchFamily="50" charset="0"/>
              </a:defRPr>
            </a:lvl1pPr>
            <a:lvl2pPr marL="0" indent="0" algn="ctr" defTabSz="411480" rtl="0" eaLnBrk="1" latinLnBrk="0" hangingPunct="1">
              <a:buNone/>
              <a:defRPr lang="en-US" sz="3960" kern="1200" dirty="0" smtClean="0">
                <a:solidFill>
                  <a:srgbClr val="623393"/>
                </a:solidFill>
                <a:latin typeface="FreightSans Pro Semibold"/>
                <a:ea typeface="+mn-ea"/>
                <a:cs typeface="FreightSans Pro Semibold"/>
              </a:defRPr>
            </a:lvl2pPr>
            <a:lvl3pPr marL="822960" indent="0">
              <a:buNone/>
              <a:defRPr/>
            </a:lvl3pPr>
            <a:lvl4pPr marL="1234440" indent="0">
              <a:buNone/>
              <a:defRPr/>
            </a:lvl4pPr>
            <a:lvl5pPr marL="1645920" indent="0">
              <a:buNone/>
              <a:defRPr/>
            </a:lvl5pPr>
          </a:lstStyle>
          <a:p>
            <a:pPr lvl="0"/>
            <a:r>
              <a:rPr lang="en-US" dirty="0"/>
              <a:t>This concludes our PowerPoint presentation on PowerPoint presentations.  We hope you’ve enjoyed viewing it as much as we’ve enjoyed creating this</a:t>
            </a:r>
          </a:p>
        </p:txBody>
      </p:sp>
    </p:spTree>
    <p:extLst>
      <p:ext uri="{BB962C8B-B14F-4D97-AF65-F5344CB8AC3E}">
        <p14:creationId xmlns:p14="http://schemas.microsoft.com/office/powerpoint/2010/main" val="12873582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a:blipFill rotWithShape="1">
            <a:blip r:embed="rId3" cstate="screen">
              <a:extLst>
                <a:ext uri="{28A0092B-C50C-407E-A947-70E740481C1C}">
                  <a14:useLocalDpi xmlns:a14="http://schemas.microsoft.com/office/drawing/2010/main"/>
                </a:ext>
              </a:extLst>
            </a:blip>
            <a:stretch>
              <a:fillRect/>
            </a:stretch>
          </a:blipFill>
        </p:spPr>
      </p:pic>
      <p:cxnSp>
        <p:nvCxnSpPr>
          <p:cNvPr id="5" name="Straight Connector 4"/>
          <p:cNvCxnSpPr/>
          <p:nvPr userDrawn="1"/>
        </p:nvCxnSpPr>
        <p:spPr>
          <a:xfrm>
            <a:off x="5145206" y="1252865"/>
            <a:ext cx="0" cy="2579426"/>
          </a:xfrm>
          <a:prstGeom prst="line">
            <a:avLst/>
          </a:prstGeom>
          <a:ln w="19050">
            <a:solidFill>
              <a:srgbClr val="C1A775"/>
            </a:solidFill>
          </a:ln>
          <a:effectLst/>
        </p:spPr>
        <p:style>
          <a:lnRef idx="2">
            <a:schemeClr val="accent1"/>
          </a:lnRef>
          <a:fillRef idx="0">
            <a:schemeClr val="accent1"/>
          </a:fillRef>
          <a:effectRef idx="1">
            <a:schemeClr val="accent1"/>
          </a:effectRef>
          <a:fontRef idx="minor">
            <a:schemeClr val="tx1"/>
          </a:fontRef>
        </p:style>
      </p:cxnSp>
      <p:sp>
        <p:nvSpPr>
          <p:cNvPr id="10" name="Text Placeholder 2"/>
          <p:cNvSpPr>
            <a:spLocks noGrp="1"/>
          </p:cNvSpPr>
          <p:nvPr>
            <p:ph type="body" sz="quarter" idx="13" hasCustomPrompt="1"/>
          </p:nvPr>
        </p:nvSpPr>
        <p:spPr>
          <a:xfrm>
            <a:off x="941697" y="1400261"/>
            <a:ext cx="3944203" cy="2321484"/>
          </a:xfrm>
        </p:spPr>
        <p:txBody>
          <a:bodyPr anchor="ctr" anchorCtr="0">
            <a:noAutofit/>
          </a:bodyPr>
          <a:lstStyle>
            <a:lvl1pPr marL="0" indent="0" algn="r" defTabSz="411480" rtl="0" eaLnBrk="1" latinLnBrk="0" hangingPunct="1">
              <a:lnSpc>
                <a:spcPts val="4800"/>
              </a:lnSpc>
              <a:spcBef>
                <a:spcPts val="0"/>
              </a:spcBef>
              <a:buNone/>
              <a:defRPr lang="en-US" sz="4800" kern="1200" cap="all" baseline="0" dirty="0" smtClean="0">
                <a:solidFill>
                  <a:schemeClr val="bg1"/>
                </a:solidFill>
                <a:latin typeface="FreightSans Pro Medium" panose="02000606030000020004" pitchFamily="50" charset="0"/>
                <a:ea typeface="+mn-ea"/>
                <a:cs typeface="FreightSans Pro Medium" panose="02000606030000020004" pitchFamily="50" charset="0"/>
              </a:defRPr>
            </a:lvl1pPr>
            <a:lvl2pPr marL="0" indent="0" algn="ctr" defTabSz="411480" rtl="0" eaLnBrk="1" latinLnBrk="0" hangingPunct="1">
              <a:buNone/>
              <a:defRPr lang="en-US" sz="3960" kern="1200" dirty="0" smtClean="0">
                <a:solidFill>
                  <a:srgbClr val="623393"/>
                </a:solidFill>
                <a:latin typeface="FreightSans Pro Semibold"/>
                <a:ea typeface="+mn-ea"/>
                <a:cs typeface="FreightSans Pro Semibold"/>
              </a:defRPr>
            </a:lvl2pPr>
            <a:lvl3pPr marL="822960" indent="0">
              <a:buNone/>
              <a:defRPr/>
            </a:lvl3pPr>
            <a:lvl4pPr marL="1234440" indent="0">
              <a:buNone/>
              <a:defRPr/>
            </a:lvl4pPr>
            <a:lvl5pPr marL="1645920" indent="0">
              <a:buNone/>
              <a:defRPr/>
            </a:lvl5pPr>
          </a:lstStyle>
          <a:p>
            <a:pPr lvl="0"/>
            <a:r>
              <a:rPr lang="en-US" dirty="0"/>
              <a:t>Alt version with more title text</a:t>
            </a:r>
          </a:p>
        </p:txBody>
      </p:sp>
      <p:sp>
        <p:nvSpPr>
          <p:cNvPr id="12" name="Text Placeholder 2"/>
          <p:cNvSpPr>
            <a:spLocks noGrp="1"/>
          </p:cNvSpPr>
          <p:nvPr>
            <p:ph type="body" sz="quarter" idx="14" hasCustomPrompt="1"/>
          </p:nvPr>
        </p:nvSpPr>
        <p:spPr>
          <a:xfrm>
            <a:off x="5404515" y="1400261"/>
            <a:ext cx="2927403" cy="2321484"/>
          </a:xfrm>
        </p:spPr>
        <p:txBody>
          <a:bodyPr anchor="ctr" anchorCtr="0">
            <a:noAutofit/>
          </a:bodyPr>
          <a:lstStyle>
            <a:lvl1pPr marL="0" indent="0" algn="l" defTabSz="411480" rtl="0" eaLnBrk="1" latinLnBrk="0" hangingPunct="1">
              <a:lnSpc>
                <a:spcPts val="2100"/>
              </a:lnSpc>
              <a:spcBef>
                <a:spcPts val="0"/>
              </a:spcBef>
              <a:buNone/>
              <a:defRPr lang="en-US" sz="1500" kern="1200" baseline="0" dirty="0" smtClean="0">
                <a:solidFill>
                  <a:schemeClr val="bg1"/>
                </a:solidFill>
                <a:latin typeface="FreightSans Pro Medium" panose="02000606030000020004" pitchFamily="50" charset="0"/>
                <a:ea typeface="+mn-ea"/>
                <a:cs typeface="FreightSans Pro Medium" panose="02000606030000020004" pitchFamily="50" charset="0"/>
              </a:defRPr>
            </a:lvl1pPr>
            <a:lvl2pPr marL="0" indent="0" algn="ctr" defTabSz="411480" rtl="0" eaLnBrk="1" latinLnBrk="0" hangingPunct="1">
              <a:buNone/>
              <a:defRPr lang="en-US" sz="3960" kern="1200" dirty="0" smtClean="0">
                <a:solidFill>
                  <a:srgbClr val="623393"/>
                </a:solidFill>
                <a:latin typeface="FreightSans Pro Semibold"/>
                <a:ea typeface="+mn-ea"/>
                <a:cs typeface="FreightSans Pro Semibold"/>
              </a:defRPr>
            </a:lvl2pPr>
            <a:lvl3pPr marL="822960" indent="0">
              <a:buNone/>
              <a:defRPr/>
            </a:lvl3pPr>
            <a:lvl4pPr marL="1234440" indent="0">
              <a:buNone/>
              <a:defRPr/>
            </a:lvl4pPr>
            <a:lvl5pPr marL="1645920" indent="0">
              <a:buNone/>
              <a:defRPr/>
            </a:lvl5pPr>
          </a:lstStyle>
          <a:p>
            <a:pPr lvl="0"/>
            <a:r>
              <a:rPr lang="en-US" dirty="0"/>
              <a:t>Body copy would go here and be around the same size as the headline</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WCU Logo Mtns">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rgbClr val="5A219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 name="Right Triangle 7"/>
          <p:cNvSpPr/>
          <p:nvPr userDrawn="1"/>
        </p:nvSpPr>
        <p:spPr>
          <a:xfrm>
            <a:off x="1" y="3743011"/>
            <a:ext cx="5519721" cy="1400489"/>
          </a:xfrm>
          <a:prstGeom prst="rtTriangle">
            <a:avLst/>
          </a:prstGeom>
          <a:solidFill>
            <a:srgbClr val="541E8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ight Triangle 8"/>
          <p:cNvSpPr/>
          <p:nvPr userDrawn="1"/>
        </p:nvSpPr>
        <p:spPr>
          <a:xfrm flipH="1">
            <a:off x="1542172" y="2945424"/>
            <a:ext cx="7601828" cy="2198077"/>
          </a:xfrm>
          <a:prstGeom prst="rtTriangle">
            <a:avLst/>
          </a:pr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4" name="Text Placeholder 7"/>
          <p:cNvSpPr>
            <a:spLocks noGrp="1"/>
          </p:cNvSpPr>
          <p:nvPr>
            <p:ph type="body" sz="quarter" idx="10" hasCustomPrompt="1"/>
          </p:nvPr>
        </p:nvSpPr>
        <p:spPr>
          <a:xfrm>
            <a:off x="320040" y="1749106"/>
            <a:ext cx="8503920" cy="1088264"/>
          </a:xfrm>
        </p:spPr>
        <p:txBody>
          <a:bodyPr anchor="ctr" anchorCtr="0"/>
          <a:lstStyle>
            <a:lvl1pPr marL="0" indent="0" algn="ctr">
              <a:lnSpc>
                <a:spcPts val="3000"/>
              </a:lnSpc>
              <a:spcBef>
                <a:spcPts val="0"/>
              </a:spcBef>
              <a:buNone/>
              <a:defRPr lang="en-US" sz="3060" kern="1200" cap="all" baseline="0" dirty="0">
                <a:solidFill>
                  <a:schemeClr val="bg1"/>
                </a:solidFill>
                <a:latin typeface="FreightSans Pro Semibold"/>
                <a:ea typeface="+mn-ea"/>
                <a:cs typeface="FreightSans Pro Semibold"/>
              </a:defRPr>
            </a:lvl1pPr>
          </a:lstStyle>
          <a:p>
            <a:pPr lvl="0"/>
            <a:r>
              <a:rPr lang="en-US" dirty="0"/>
              <a:t>Here’s an </a:t>
            </a:r>
            <a:r>
              <a:rPr lang="en-US" dirty="0" err="1"/>
              <a:t>aLt</a:t>
            </a:r>
            <a:r>
              <a:rPr lang="en-US" dirty="0"/>
              <a:t> Title Slide</a:t>
            </a:r>
            <a:br>
              <a:rPr lang="en-US" dirty="0"/>
            </a:br>
            <a:r>
              <a:rPr lang="en-US" dirty="0"/>
              <a:t>Use it to call for questions at the end</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2" name="Rectangle 1"/>
          <p:cNvSpPr/>
          <p:nvPr userDrawn="1"/>
        </p:nvSpPr>
        <p:spPr>
          <a:xfrm>
            <a:off x="6385485" y="3739030"/>
            <a:ext cx="2758515" cy="1404470"/>
          </a:xfrm>
          <a:custGeom>
            <a:avLst/>
            <a:gdLst>
              <a:gd name="connsiteX0" fmla="*/ 0 w 2409265"/>
              <a:gd name="connsiteY0" fmla="*/ 0 h 1404470"/>
              <a:gd name="connsiteX1" fmla="*/ 2409265 w 2409265"/>
              <a:gd name="connsiteY1" fmla="*/ 0 h 1404470"/>
              <a:gd name="connsiteX2" fmla="*/ 2409265 w 2409265"/>
              <a:gd name="connsiteY2" fmla="*/ 1404470 h 1404470"/>
              <a:gd name="connsiteX3" fmla="*/ 0 w 2409265"/>
              <a:gd name="connsiteY3" fmla="*/ 1404470 h 1404470"/>
              <a:gd name="connsiteX4" fmla="*/ 0 w 2409265"/>
              <a:gd name="connsiteY4" fmla="*/ 0 h 1404470"/>
              <a:gd name="connsiteX0" fmla="*/ 349250 w 2758515"/>
              <a:gd name="connsiteY0" fmla="*/ 0 h 1404470"/>
              <a:gd name="connsiteX1" fmla="*/ 2758515 w 2758515"/>
              <a:gd name="connsiteY1" fmla="*/ 0 h 1404470"/>
              <a:gd name="connsiteX2" fmla="*/ 2758515 w 2758515"/>
              <a:gd name="connsiteY2" fmla="*/ 1404470 h 1404470"/>
              <a:gd name="connsiteX3" fmla="*/ 0 w 2758515"/>
              <a:gd name="connsiteY3" fmla="*/ 1404470 h 1404470"/>
              <a:gd name="connsiteX4" fmla="*/ 349250 w 2758515"/>
              <a:gd name="connsiteY4" fmla="*/ 0 h 1404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8515" h="1404470">
                <a:moveTo>
                  <a:pt x="349250" y="0"/>
                </a:moveTo>
                <a:lnTo>
                  <a:pt x="2758515" y="0"/>
                </a:lnTo>
                <a:lnTo>
                  <a:pt x="2758515" y="1404470"/>
                </a:lnTo>
                <a:lnTo>
                  <a:pt x="0" y="1404470"/>
                </a:lnTo>
                <a:lnTo>
                  <a:pt x="349250" y="0"/>
                </a:lnTo>
                <a:close/>
              </a:path>
            </a:pathLst>
          </a:cu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C240C34A-A67C-4E8A-BDCD-A8DCFAA606DF}"/>
              </a:ext>
            </a:extLst>
          </p:cNvPr>
          <p:cNvSpPr>
            <a:spLocks noGrp="1"/>
          </p:cNvSpPr>
          <p:nvPr>
            <p:ph type="body" sz="quarter" idx="10" hasCustomPrompt="1"/>
          </p:nvPr>
        </p:nvSpPr>
        <p:spPr>
          <a:xfrm>
            <a:off x="978408" y="1769364"/>
            <a:ext cx="7187184" cy="1300277"/>
          </a:xfrm>
        </p:spPr>
        <p:txBody>
          <a:bodyPr/>
          <a:lstStyle>
            <a:lvl1pPr marL="0" indent="0" algn="ctr" defTabSz="411480" rtl="0" eaLnBrk="1" latinLnBrk="0" hangingPunct="1">
              <a:buNone/>
              <a:defRPr lang="en-US" sz="3960" kern="1200" dirty="0" smtClean="0">
                <a:solidFill>
                  <a:srgbClr val="623393"/>
                </a:solidFill>
                <a:latin typeface="FreightSans Pro Semibold"/>
                <a:ea typeface="+mn-ea"/>
                <a:cs typeface="FreightSans Pro Semibold"/>
              </a:defRPr>
            </a:lvl1pPr>
            <a:lvl2pPr marL="0" indent="0" algn="ctr" defTabSz="411480" rtl="0" eaLnBrk="1" latinLnBrk="0" hangingPunct="1">
              <a:buNone/>
              <a:defRPr lang="en-US" sz="3960" kern="1200" dirty="0" smtClean="0">
                <a:solidFill>
                  <a:srgbClr val="623393"/>
                </a:solidFill>
                <a:latin typeface="FreightSans Pro Semibold"/>
                <a:ea typeface="+mn-ea"/>
                <a:cs typeface="FreightSans Pro Semibold"/>
              </a:defRPr>
            </a:lvl2pPr>
            <a:lvl3pPr marL="822960" indent="0">
              <a:buNone/>
              <a:defRPr/>
            </a:lvl3pPr>
            <a:lvl4pPr marL="1234440" indent="0">
              <a:buNone/>
              <a:defRPr/>
            </a:lvl4pPr>
            <a:lvl5pPr marL="1645920" indent="0">
              <a:buNone/>
              <a:defRPr/>
            </a:lvl5pPr>
          </a:lstStyle>
          <a:p>
            <a:pPr lvl="0"/>
            <a:r>
              <a:rPr lang="en-US" dirty="0"/>
              <a:t>Text/Title</a:t>
            </a:r>
          </a:p>
        </p:txBody>
      </p:sp>
      <p:pic>
        <p:nvPicPr>
          <p:cNvPr id="6" name="Picture 5"/>
          <p:cNvPicPr>
            <a:picLocks noChangeAspect="1"/>
          </p:cNvPicPr>
          <p:nvPr userDrawn="1"/>
        </p:nvPicPr>
        <p:blipFill>
          <a:blip r:embed="rId2"/>
          <a:stretch>
            <a:fillRect/>
          </a:stretch>
        </p:blipFill>
        <p:spPr>
          <a:xfrm>
            <a:off x="7098170" y="4115784"/>
            <a:ext cx="1677035" cy="687705"/>
          </a:xfrm>
          <a:prstGeom prst="rect">
            <a:avLst/>
          </a:prstGeom>
        </p:spPr>
      </p:pic>
    </p:spTree>
    <p:extLst>
      <p:ext uri="{BB962C8B-B14F-4D97-AF65-F5344CB8AC3E}">
        <p14:creationId xmlns:p14="http://schemas.microsoft.com/office/powerpoint/2010/main" val="2484675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4" name="Right Triangle 3"/>
          <p:cNvSpPr/>
          <p:nvPr userDrawn="1"/>
        </p:nvSpPr>
        <p:spPr>
          <a:xfrm>
            <a:off x="1" y="4080387"/>
            <a:ext cx="4891547" cy="1063113"/>
          </a:xfrm>
          <a:prstGeom prst="rtTriangle">
            <a:avLst/>
          </a:prstGeom>
          <a:solidFill>
            <a:srgbClr val="541E8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ight Triangle 5"/>
          <p:cNvSpPr/>
          <p:nvPr userDrawn="1"/>
        </p:nvSpPr>
        <p:spPr>
          <a:xfrm flipH="1">
            <a:off x="2195870" y="3269226"/>
            <a:ext cx="6948126" cy="1874274"/>
          </a:xfrm>
          <a:prstGeom prst="rtTriangle">
            <a:avLst/>
          </a:pr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3" name="Text Placeholder 2">
            <a:extLst>
              <a:ext uri="{FF2B5EF4-FFF2-40B4-BE49-F238E27FC236}">
                <a16:creationId xmlns:a16="http://schemas.microsoft.com/office/drawing/2014/main" id="{C240C34A-A67C-4E8A-BDCD-A8DCFAA606DF}"/>
              </a:ext>
            </a:extLst>
          </p:cNvPr>
          <p:cNvSpPr>
            <a:spLocks noGrp="1"/>
          </p:cNvSpPr>
          <p:nvPr userDrawn="1">
            <p:ph type="body" sz="quarter" idx="10" hasCustomPrompt="1"/>
          </p:nvPr>
        </p:nvSpPr>
        <p:spPr>
          <a:xfrm>
            <a:off x="978408" y="1271473"/>
            <a:ext cx="7187184" cy="1300277"/>
          </a:xfrm>
        </p:spPr>
        <p:txBody>
          <a:bodyPr/>
          <a:lstStyle>
            <a:lvl1pPr marL="0" indent="0" algn="ctr" defTabSz="411480" rtl="0" eaLnBrk="1" latinLnBrk="0" hangingPunct="1">
              <a:buNone/>
              <a:defRPr lang="en-US" sz="3960" kern="1200" dirty="0" smtClean="0">
                <a:solidFill>
                  <a:srgbClr val="623393"/>
                </a:solidFill>
                <a:latin typeface="FreightSans Pro Semibold"/>
                <a:ea typeface="+mn-ea"/>
                <a:cs typeface="FreightSans Pro Semibold"/>
              </a:defRPr>
            </a:lvl1pPr>
            <a:lvl2pPr marL="0" indent="0" algn="ctr" defTabSz="411480" rtl="0" eaLnBrk="1" latinLnBrk="0" hangingPunct="1">
              <a:buNone/>
              <a:defRPr lang="en-US" sz="3960" kern="1200" dirty="0" smtClean="0">
                <a:solidFill>
                  <a:srgbClr val="623393"/>
                </a:solidFill>
                <a:latin typeface="FreightSans Pro Semibold"/>
                <a:ea typeface="+mn-ea"/>
                <a:cs typeface="FreightSans Pro Semibold"/>
              </a:defRPr>
            </a:lvl2pPr>
            <a:lvl3pPr marL="822960" indent="0">
              <a:buNone/>
              <a:defRPr/>
            </a:lvl3pPr>
            <a:lvl4pPr marL="1234440" indent="0">
              <a:buNone/>
              <a:defRPr/>
            </a:lvl4pPr>
            <a:lvl5pPr marL="1645920" indent="0">
              <a:buNone/>
              <a:defRPr/>
            </a:lvl5pPr>
          </a:lstStyle>
          <a:p>
            <a:pPr lvl="0"/>
            <a:r>
              <a:rPr lang="en-US" dirty="0"/>
              <a:t>Title</a:t>
            </a:r>
          </a:p>
        </p:txBody>
      </p:sp>
      <p:pic>
        <p:nvPicPr>
          <p:cNvPr id="7" name="Picture 6"/>
          <p:cNvPicPr>
            <a:picLocks noChangeAspect="1"/>
          </p:cNvPicPr>
          <p:nvPr userDrawn="1"/>
        </p:nvPicPr>
        <p:blipFill>
          <a:blip r:embed="rId2"/>
          <a:stretch>
            <a:fillRect/>
          </a:stretch>
        </p:blipFill>
        <p:spPr>
          <a:xfrm>
            <a:off x="7105425" y="4085667"/>
            <a:ext cx="1682750" cy="685800"/>
          </a:xfrm>
          <a:prstGeom prst="rect">
            <a:avLst/>
          </a:prstGeom>
        </p:spPr>
      </p:pic>
      <p:sp>
        <p:nvSpPr>
          <p:cNvPr id="5" name="TextBox 4"/>
          <p:cNvSpPr txBox="1"/>
          <p:nvPr userDrawn="1"/>
        </p:nvSpPr>
        <p:spPr>
          <a:xfrm>
            <a:off x="4473677" y="5842000"/>
            <a:ext cx="184666" cy="506976"/>
          </a:xfrm>
          <a:prstGeom prst="rect">
            <a:avLst/>
          </a:prstGeom>
          <a:noFill/>
        </p:spPr>
        <p:txBody>
          <a:bodyPr wrap="none" rtlCol="0">
            <a:spAutoFit/>
          </a:bodyPr>
          <a:lstStyle/>
          <a:p>
            <a:pPr marL="0" marR="0" indent="0" algn="l" defTabSz="914400" rtl="0" eaLnBrk="1" fontAlgn="auto" latinLnBrk="0" hangingPunct="1">
              <a:lnSpc>
                <a:spcPts val="3400"/>
              </a:lnSpc>
              <a:spcBef>
                <a:spcPts val="0"/>
              </a:spcBef>
              <a:spcAft>
                <a:spcPts val="0"/>
              </a:spcAft>
              <a:buClrTx/>
              <a:buSzTx/>
              <a:buFontTx/>
              <a:buNone/>
              <a:tabLst/>
            </a:pPr>
            <a:endParaRPr kumimoji="0" lang="en-US" sz="2000" b="0" i="0" u="none" strike="noStrike" kern="1200" cap="all" spc="0" normalizeH="0" baseline="0" noProof="0" dirty="0">
              <a:ln>
                <a:noFill/>
              </a:ln>
              <a:solidFill>
                <a:prstClr val="white"/>
              </a:solidFill>
              <a:effectLst/>
              <a:uLnTx/>
              <a:uFillTx/>
              <a:latin typeface="FreightSans Pro Semibold"/>
              <a:ea typeface="+mn-ea"/>
              <a:cs typeface="FreightSans Pro Semibold"/>
            </a:endParaRPr>
          </a:p>
        </p:txBody>
      </p:sp>
    </p:spTree>
    <p:extLst>
      <p:ext uri="{BB962C8B-B14F-4D97-AF65-F5344CB8AC3E}">
        <p14:creationId xmlns:p14="http://schemas.microsoft.com/office/powerpoint/2010/main" val="3174154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 Titl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507B00A-9875-4990-8D5D-6DCC2D4F11F1}"/>
              </a:ext>
            </a:extLst>
          </p:cNvPr>
          <p:cNvSpPr>
            <a:spLocks noGrp="1"/>
          </p:cNvSpPr>
          <p:nvPr>
            <p:ph type="pic" sz="quarter" idx="13"/>
          </p:nvPr>
        </p:nvSpPr>
        <p:spPr>
          <a:xfrm>
            <a:off x="0" y="1"/>
            <a:ext cx="9144000" cy="3636247"/>
          </a:xfrm>
        </p:spPr>
        <p:txBody>
          <a:bodyPr/>
          <a:lstStyle>
            <a:lvl1pPr marL="0" indent="0">
              <a:buNone/>
              <a:defRPr/>
            </a:lvl1pPr>
          </a:lstStyle>
          <a:p>
            <a:endParaRPr lang="en-US" dirty="0"/>
          </a:p>
        </p:txBody>
      </p:sp>
      <p:sp>
        <p:nvSpPr>
          <p:cNvPr id="7" name="Rectangle 6">
            <a:extLst>
              <a:ext uri="{FF2B5EF4-FFF2-40B4-BE49-F238E27FC236}">
                <a16:creationId xmlns:a16="http://schemas.microsoft.com/office/drawing/2014/main" id="{D0A897EC-1791-431F-9B7C-3F0C45E300FE}"/>
              </a:ext>
            </a:extLst>
          </p:cNvPr>
          <p:cNvSpPr/>
          <p:nvPr userDrawn="1"/>
        </p:nvSpPr>
        <p:spPr>
          <a:xfrm>
            <a:off x="0" y="3621024"/>
            <a:ext cx="9144000" cy="15224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20" dirty="0"/>
              <a:t> </a:t>
            </a:r>
          </a:p>
        </p:txBody>
      </p:sp>
      <p:sp>
        <p:nvSpPr>
          <p:cNvPr id="12" name="Text Placeholder 11">
            <a:extLst>
              <a:ext uri="{FF2B5EF4-FFF2-40B4-BE49-F238E27FC236}">
                <a16:creationId xmlns:a16="http://schemas.microsoft.com/office/drawing/2014/main" id="{F9D7A3D1-54DC-4F28-A67A-01772B7F8EB3}"/>
              </a:ext>
            </a:extLst>
          </p:cNvPr>
          <p:cNvSpPr>
            <a:spLocks noGrp="1"/>
          </p:cNvSpPr>
          <p:nvPr>
            <p:ph type="body" sz="quarter" idx="14" hasCustomPrompt="1"/>
          </p:nvPr>
        </p:nvSpPr>
        <p:spPr>
          <a:xfrm>
            <a:off x="365759" y="3941979"/>
            <a:ext cx="8503920" cy="880567"/>
          </a:xfrm>
        </p:spPr>
        <p:txBody>
          <a:bodyPr anchor="ctr" anchorCtr="0"/>
          <a:lstStyle>
            <a:lvl1pPr marL="0" indent="0" algn="l" defTabSz="411480" rtl="0" eaLnBrk="1" latinLnBrk="0" hangingPunct="1">
              <a:lnSpc>
                <a:spcPts val="3000"/>
              </a:lnSpc>
              <a:spcBef>
                <a:spcPts val="0"/>
              </a:spcBef>
              <a:buNone/>
              <a:defRPr lang="en-US" sz="3060" kern="1200" cap="all" baseline="0" dirty="0" smtClean="0">
                <a:solidFill>
                  <a:srgbClr val="623393"/>
                </a:solidFill>
                <a:latin typeface="FreightSans Pro Semibold"/>
                <a:ea typeface="+mn-ea"/>
                <a:cs typeface="FreightSans Pro Semibold"/>
              </a:defRPr>
            </a:lvl1pPr>
          </a:lstStyle>
          <a:p>
            <a:pPr lvl="0"/>
            <a:r>
              <a:rPr lang="en-US" dirty="0"/>
              <a:t>Large Picture Text/Title</a:t>
            </a:r>
          </a:p>
        </p:txBody>
      </p:sp>
    </p:spTree>
    <p:extLst>
      <p:ext uri="{BB962C8B-B14F-4D97-AF65-F5344CB8AC3E}">
        <p14:creationId xmlns:p14="http://schemas.microsoft.com/office/powerpoint/2010/main" val="22611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Picture W/ Titl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507B00A-9875-4990-8D5D-6DCC2D4F11F1}"/>
              </a:ext>
            </a:extLst>
          </p:cNvPr>
          <p:cNvSpPr>
            <a:spLocks noGrp="1"/>
          </p:cNvSpPr>
          <p:nvPr>
            <p:ph type="pic" sz="quarter" idx="13"/>
          </p:nvPr>
        </p:nvSpPr>
        <p:spPr>
          <a:xfrm>
            <a:off x="0" y="1"/>
            <a:ext cx="9144000" cy="3636247"/>
          </a:xfrm>
        </p:spPr>
        <p:txBody>
          <a:bodyPr/>
          <a:lstStyle>
            <a:lvl1pPr marL="0" indent="0">
              <a:buNone/>
              <a:defRPr/>
            </a:lvl1pPr>
          </a:lstStyle>
          <a:p>
            <a:endParaRPr lang="en-US" dirty="0"/>
          </a:p>
        </p:txBody>
      </p:sp>
      <p:sp>
        <p:nvSpPr>
          <p:cNvPr id="7" name="Rectangle 6">
            <a:extLst>
              <a:ext uri="{FF2B5EF4-FFF2-40B4-BE49-F238E27FC236}">
                <a16:creationId xmlns:a16="http://schemas.microsoft.com/office/drawing/2014/main" id="{D0A897EC-1791-431F-9B7C-3F0C45E300FE}"/>
              </a:ext>
            </a:extLst>
          </p:cNvPr>
          <p:cNvSpPr/>
          <p:nvPr userDrawn="1"/>
        </p:nvSpPr>
        <p:spPr>
          <a:xfrm>
            <a:off x="0" y="3621024"/>
            <a:ext cx="9144000" cy="1522476"/>
          </a:xfrm>
          <a:prstGeom prst="rect">
            <a:avLst/>
          </a:pr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20" dirty="0"/>
              <a:t> </a:t>
            </a:r>
          </a:p>
        </p:txBody>
      </p:sp>
      <p:sp>
        <p:nvSpPr>
          <p:cNvPr id="12" name="Text Placeholder 11">
            <a:extLst>
              <a:ext uri="{FF2B5EF4-FFF2-40B4-BE49-F238E27FC236}">
                <a16:creationId xmlns:a16="http://schemas.microsoft.com/office/drawing/2014/main" id="{F9D7A3D1-54DC-4F28-A67A-01772B7F8EB3}"/>
              </a:ext>
            </a:extLst>
          </p:cNvPr>
          <p:cNvSpPr>
            <a:spLocks noGrp="1"/>
          </p:cNvSpPr>
          <p:nvPr>
            <p:ph type="body" sz="quarter" idx="14" hasCustomPrompt="1"/>
          </p:nvPr>
        </p:nvSpPr>
        <p:spPr>
          <a:xfrm>
            <a:off x="365759" y="3941979"/>
            <a:ext cx="8503920" cy="880567"/>
          </a:xfrm>
        </p:spPr>
        <p:txBody>
          <a:bodyPr anchor="ctr" anchorCtr="0"/>
          <a:lstStyle>
            <a:lvl1pPr marL="0" indent="0" algn="l" defTabSz="411480" rtl="0" eaLnBrk="1" latinLnBrk="0" hangingPunct="1">
              <a:lnSpc>
                <a:spcPts val="3000"/>
              </a:lnSpc>
              <a:spcBef>
                <a:spcPts val="0"/>
              </a:spcBef>
              <a:buNone/>
              <a:defRPr lang="en-US" sz="3060" kern="1200" cap="all" baseline="0" dirty="0" smtClean="0">
                <a:solidFill>
                  <a:schemeClr val="bg1"/>
                </a:solidFill>
                <a:latin typeface="FreightSans Pro Semibold"/>
                <a:ea typeface="+mn-ea"/>
                <a:cs typeface="FreightSans Pro Semibold"/>
              </a:defRPr>
            </a:lvl1pPr>
          </a:lstStyle>
          <a:p>
            <a:pPr lvl="0"/>
            <a:r>
              <a:rPr lang="en-US" dirty="0"/>
              <a:t>Large Picture Text/Title</a:t>
            </a:r>
          </a:p>
        </p:txBody>
      </p:sp>
    </p:spTree>
    <p:extLst>
      <p:ext uri="{BB962C8B-B14F-4D97-AF65-F5344CB8AC3E}">
        <p14:creationId xmlns:p14="http://schemas.microsoft.com/office/powerpoint/2010/main" val="2380884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mple Bullet A">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69843" y="1602611"/>
            <a:ext cx="8328847" cy="2636537"/>
          </a:xfrm>
        </p:spPr>
        <p:txBody>
          <a:bodyPr/>
          <a:lstStyle>
            <a:lvl1pPr marL="308610" indent="-308610">
              <a:buFont typeface="Arial" panose="020B0604020202020204" pitchFamily="34" charset="0"/>
              <a:buChar char="•"/>
              <a:defRPr lang="en-US" sz="1800" kern="1200" dirty="0" smtClean="0">
                <a:solidFill>
                  <a:schemeClr val="tx1"/>
                </a:solidFill>
                <a:latin typeface="FreightSans Pro Medium"/>
                <a:ea typeface="+mn-ea"/>
                <a:cs typeface="FreightSans Pro Medium"/>
              </a:defRPr>
            </a:lvl1pPr>
          </a:lstStyle>
          <a:p>
            <a:pPr lvl="0"/>
            <a:r>
              <a:rPr lang="en-US" dirty="0" err="1"/>
              <a:t>Harum</a:t>
            </a:r>
            <a:r>
              <a:rPr lang="en-US" dirty="0"/>
              <a:t> </a:t>
            </a:r>
            <a:r>
              <a:rPr lang="en-US" dirty="0" err="1"/>
              <a:t>faccatis</a:t>
            </a:r>
            <a:r>
              <a:rPr lang="en-US" dirty="0"/>
              <a:t> </a:t>
            </a:r>
            <a:r>
              <a:rPr lang="en-US" dirty="0" err="1"/>
              <a:t>illo</a:t>
            </a:r>
            <a:r>
              <a:rPr lang="en-US" dirty="0"/>
              <a:t> </a:t>
            </a:r>
            <a:r>
              <a:rPr lang="en-US" dirty="0" err="1"/>
              <a:t>doluptia</a:t>
            </a:r>
            <a:r>
              <a:rPr lang="en-US" dirty="0"/>
              <a:t> </a:t>
            </a:r>
            <a:r>
              <a:rPr lang="en-US" dirty="0" err="1"/>
              <a:t>doloris</a:t>
            </a:r>
            <a:r>
              <a:rPr lang="en-US" dirty="0"/>
              <a:t> </a:t>
            </a:r>
            <a:r>
              <a:rPr lang="en-US" dirty="0" err="1"/>
              <a:t>quame</a:t>
            </a:r>
            <a:r>
              <a:rPr lang="en-US" dirty="0"/>
              <a:t> </a:t>
            </a:r>
            <a:r>
              <a:rPr lang="en-US" dirty="0" err="1"/>
              <a:t>ventibus</a:t>
            </a:r>
            <a:r>
              <a:rPr lang="en-US" dirty="0"/>
              <a:t> a </a:t>
            </a:r>
            <a:r>
              <a:rPr lang="en-US" dirty="0" err="1"/>
              <a:t>nosam</a:t>
            </a:r>
            <a:r>
              <a:rPr lang="en-US" dirty="0"/>
              <a:t> </a:t>
            </a:r>
            <a:r>
              <a:rPr lang="en-US" dirty="0" err="1"/>
              <a:t>aut</a:t>
            </a:r>
            <a:r>
              <a:rPr lang="en-US" dirty="0"/>
              <a:t> </a:t>
            </a:r>
            <a:r>
              <a:rPr lang="en-US" dirty="0" err="1"/>
              <a:t>molupta</a:t>
            </a:r>
            <a:r>
              <a:rPr lang="en-US" dirty="0"/>
              <a:t> </a:t>
            </a:r>
            <a:r>
              <a:rPr lang="en-US" dirty="0" err="1"/>
              <a:t>tibust</a:t>
            </a:r>
            <a:r>
              <a:rPr lang="en-US" dirty="0"/>
              <a:t> hit </a:t>
            </a:r>
            <a:r>
              <a:rPr lang="en-US" dirty="0" err="1"/>
              <a:t>voluptae</a:t>
            </a:r>
            <a:r>
              <a:rPr lang="en-US" dirty="0"/>
              <a:t>. </a:t>
            </a:r>
            <a:r>
              <a:rPr lang="en-US" dirty="0" err="1"/>
              <a:t>Ut</a:t>
            </a:r>
            <a:r>
              <a:rPr lang="en-US" dirty="0"/>
              <a:t> </a:t>
            </a:r>
            <a:r>
              <a:rPr lang="en-US" dirty="0" err="1"/>
              <a:t>verferspel</a:t>
            </a:r>
            <a:r>
              <a:rPr lang="en-US" dirty="0"/>
              <a:t> min </a:t>
            </a:r>
            <a:r>
              <a:rPr lang="en-US" dirty="0" err="1"/>
              <a:t>cus</a:t>
            </a:r>
            <a:r>
              <a:rPr lang="en-US" dirty="0"/>
              <a:t> </a:t>
            </a:r>
            <a:r>
              <a:rPr lang="en-US" dirty="0" err="1"/>
              <a:t>eriam</a:t>
            </a:r>
            <a:r>
              <a:rPr lang="en-US" dirty="0"/>
              <a:t>, </a:t>
            </a:r>
            <a:r>
              <a:rPr lang="en-US" dirty="0" err="1"/>
              <a:t>excerspitam</a:t>
            </a:r>
            <a:r>
              <a:rPr lang="en-US" dirty="0"/>
              <a:t> </a:t>
            </a:r>
            <a:r>
              <a:rPr lang="en-US" dirty="0" err="1"/>
              <a:t>quam</a:t>
            </a:r>
            <a:r>
              <a:rPr lang="en-US" dirty="0"/>
              <a:t>, </a:t>
            </a:r>
            <a:r>
              <a:rPr lang="en-US" dirty="0" err="1"/>
              <a:t>oditate</a:t>
            </a:r>
            <a:r>
              <a:rPr lang="en-US" dirty="0"/>
              <a:t> et, od </a:t>
            </a:r>
            <a:r>
              <a:rPr lang="en-US" dirty="0" err="1"/>
              <a:t>ulparum</a:t>
            </a:r>
            <a:r>
              <a:rPr lang="en-US" dirty="0"/>
              <a:t> </a:t>
            </a:r>
            <a:r>
              <a:rPr lang="en-US" dirty="0" err="1"/>
              <a:t>est</a:t>
            </a:r>
            <a:r>
              <a:rPr lang="en-US" dirty="0"/>
              <a:t> </a:t>
            </a:r>
            <a:r>
              <a:rPr lang="en-US" dirty="0" err="1"/>
              <a:t>quas</a:t>
            </a:r>
            <a:r>
              <a:rPr lang="en-US" dirty="0"/>
              <a:t> </a:t>
            </a:r>
            <a:r>
              <a:rPr lang="en-US" dirty="0" err="1"/>
              <a:t>simolut</a:t>
            </a:r>
            <a:r>
              <a:rPr lang="en-US" dirty="0"/>
              <a:t> rem qui </a:t>
            </a:r>
            <a:r>
              <a:rPr lang="en-US" dirty="0" err="1"/>
              <a:t>volorem</a:t>
            </a:r>
            <a:r>
              <a:rPr lang="en-US" dirty="0"/>
              <a:t> lam </a:t>
            </a:r>
            <a:r>
              <a:rPr lang="en-US" dirty="0" err="1"/>
              <a:t>voluptas</a:t>
            </a:r>
            <a:r>
              <a:rPr lang="en-US" dirty="0"/>
              <a:t> rem </a:t>
            </a:r>
            <a:r>
              <a:rPr lang="en-US" dirty="0" err="1"/>
              <a:t>faccatur</a:t>
            </a:r>
            <a:r>
              <a:rPr lang="en-US" dirty="0"/>
              <a:t>? </a:t>
            </a:r>
            <a:r>
              <a:rPr lang="en-US" dirty="0" err="1"/>
              <a:t>Unt</a:t>
            </a:r>
            <a:r>
              <a:rPr lang="en-US" dirty="0"/>
              <a:t>.</a:t>
            </a:r>
          </a:p>
          <a:p>
            <a:pPr lvl="0"/>
            <a:r>
              <a:rPr lang="en-US" dirty="0" err="1"/>
              <a:t>Aqui</a:t>
            </a:r>
            <a:r>
              <a:rPr lang="en-US" dirty="0"/>
              <a:t> </a:t>
            </a:r>
            <a:r>
              <a:rPr lang="en-US" dirty="0" err="1"/>
              <a:t>sam</a:t>
            </a:r>
            <a:r>
              <a:rPr lang="en-US" dirty="0"/>
              <a:t>, sit </a:t>
            </a:r>
            <a:r>
              <a:rPr lang="en-US" dirty="0" err="1"/>
              <a:t>quodi</a:t>
            </a:r>
            <a:r>
              <a:rPr lang="en-US" dirty="0"/>
              <a:t> omni </a:t>
            </a:r>
            <a:r>
              <a:rPr lang="en-US" dirty="0" err="1"/>
              <a:t>debis</a:t>
            </a:r>
            <a:r>
              <a:rPr lang="en-US" dirty="0"/>
              <a:t> </a:t>
            </a:r>
            <a:r>
              <a:rPr lang="en-US" dirty="0" err="1"/>
              <a:t>eaquam</a:t>
            </a:r>
            <a:r>
              <a:rPr lang="en-US" dirty="0"/>
              <a:t> lab </a:t>
            </a:r>
            <a:r>
              <a:rPr lang="en-US" dirty="0" err="1"/>
              <a:t>ium</a:t>
            </a:r>
            <a:r>
              <a:rPr lang="en-US" dirty="0"/>
              <a:t> </a:t>
            </a:r>
            <a:r>
              <a:rPr lang="en-US" dirty="0" err="1"/>
              <a:t>quias</a:t>
            </a:r>
            <a:r>
              <a:rPr lang="en-US" dirty="0"/>
              <a:t> </a:t>
            </a:r>
            <a:r>
              <a:rPr lang="en-US" dirty="0" err="1"/>
              <a:t>doluptium</a:t>
            </a:r>
            <a:r>
              <a:rPr lang="en-US" dirty="0"/>
              <a:t> </a:t>
            </a:r>
            <a:r>
              <a:rPr lang="en-US" dirty="0" err="1"/>
              <a:t>velliqu</a:t>
            </a:r>
            <a:r>
              <a:rPr lang="en-US" dirty="0"/>
              <a:t> </a:t>
            </a:r>
            <a:r>
              <a:rPr lang="en-US" dirty="0" err="1"/>
              <a:t>asimperro</a:t>
            </a:r>
            <a:r>
              <a:rPr lang="en-US" dirty="0"/>
              <a:t> mi, intis </a:t>
            </a:r>
            <a:r>
              <a:rPr lang="en-US" dirty="0" err="1"/>
              <a:t>autet</a:t>
            </a:r>
            <a:r>
              <a:rPr lang="en-US" dirty="0"/>
              <a:t> </a:t>
            </a:r>
            <a:r>
              <a:rPr lang="en-US" dirty="0" err="1"/>
              <a:t>volorum</a:t>
            </a:r>
            <a:r>
              <a:rPr lang="en-US" dirty="0"/>
              <a:t> </a:t>
            </a:r>
            <a:r>
              <a:rPr lang="en-US" dirty="0" err="1"/>
              <a:t>quistectem</a:t>
            </a:r>
            <a:r>
              <a:rPr lang="en-US" dirty="0"/>
              <a:t>. Et </a:t>
            </a:r>
            <a:r>
              <a:rPr lang="en-US" dirty="0" err="1"/>
              <a:t>resciis</a:t>
            </a:r>
            <a:r>
              <a:rPr lang="en-US" dirty="0"/>
              <a:t> </a:t>
            </a:r>
            <a:r>
              <a:rPr lang="en-US" dirty="0" err="1"/>
              <a:t>mo</a:t>
            </a:r>
            <a:r>
              <a:rPr lang="en-US" dirty="0"/>
              <a:t> </a:t>
            </a:r>
            <a:r>
              <a:rPr lang="en-US" dirty="0" err="1"/>
              <a:t>berchitet</a:t>
            </a:r>
            <a:r>
              <a:rPr lang="en-US" dirty="0"/>
              <a:t> </a:t>
            </a:r>
            <a:r>
              <a:rPr lang="en-US" dirty="0" err="1"/>
              <a:t>volorepudia</a:t>
            </a:r>
            <a:r>
              <a:rPr lang="en-US" dirty="0"/>
              <a:t> </a:t>
            </a:r>
            <a:r>
              <a:rPr lang="en-US" dirty="0" err="1"/>
              <a:t>nusande</a:t>
            </a:r>
            <a:r>
              <a:rPr lang="en-US" dirty="0"/>
              <a:t> </a:t>
            </a:r>
            <a:r>
              <a:rPr lang="en-US" dirty="0" err="1"/>
              <a:t>laut</a:t>
            </a:r>
            <a:r>
              <a:rPr lang="en-US" dirty="0"/>
              <a:t> </a:t>
            </a:r>
            <a:r>
              <a:rPr lang="en-US" dirty="0" err="1"/>
              <a:t>venimendae</a:t>
            </a:r>
            <a:r>
              <a:rPr lang="en-US" dirty="0"/>
              <a:t> </a:t>
            </a:r>
            <a:r>
              <a:rPr lang="en-US" dirty="0" err="1"/>
              <a:t>voluptatur</a:t>
            </a:r>
            <a:r>
              <a:rPr lang="en-US" dirty="0"/>
              <a:t> </a:t>
            </a:r>
            <a:r>
              <a:rPr lang="en-US" dirty="0" err="1"/>
              <a:t>amet</a:t>
            </a:r>
            <a:r>
              <a:rPr lang="en-US" dirty="0"/>
              <a:t> </a:t>
            </a:r>
            <a:r>
              <a:rPr lang="en-US" dirty="0" err="1"/>
              <a:t>doluptur</a:t>
            </a:r>
            <a:r>
              <a:rPr lang="en-US" dirty="0"/>
              <a:t> sim resto </a:t>
            </a:r>
            <a:r>
              <a:rPr lang="en-US" dirty="0" err="1"/>
              <a:t>eaquam</a:t>
            </a:r>
            <a:r>
              <a:rPr lang="en-US" dirty="0"/>
              <a:t> </a:t>
            </a:r>
            <a:r>
              <a:rPr lang="en-US" dirty="0" err="1"/>
              <a:t>enimin</a:t>
            </a:r>
            <a:r>
              <a:rPr lang="en-US" dirty="0"/>
              <a:t> et </a:t>
            </a:r>
            <a:r>
              <a:rPr lang="en-US" dirty="0" err="1"/>
              <a:t>unt</a:t>
            </a:r>
            <a:r>
              <a:rPr lang="en-US" dirty="0"/>
              <a:t> </a:t>
            </a:r>
            <a:r>
              <a:rPr lang="en-US" dirty="0" err="1"/>
              <a:t>aut</a:t>
            </a:r>
            <a:r>
              <a:rPr lang="en-US" dirty="0"/>
              <a:t> </a:t>
            </a:r>
            <a:r>
              <a:rPr lang="en-US" dirty="0" err="1"/>
              <a:t>aut</a:t>
            </a:r>
            <a:r>
              <a:rPr lang="en-US" dirty="0"/>
              <a:t> et.</a:t>
            </a:r>
          </a:p>
          <a:p>
            <a:pPr lvl="0"/>
            <a:endParaRPr lang="en-US" dirty="0"/>
          </a:p>
        </p:txBody>
      </p:sp>
      <p:sp>
        <p:nvSpPr>
          <p:cNvPr id="12" name="Text Placeholder 11"/>
          <p:cNvSpPr>
            <a:spLocks noGrp="1"/>
          </p:cNvSpPr>
          <p:nvPr>
            <p:ph type="body" sz="quarter" idx="11" hasCustomPrompt="1"/>
          </p:nvPr>
        </p:nvSpPr>
        <p:spPr>
          <a:xfrm>
            <a:off x="365760" y="458699"/>
            <a:ext cx="8503920" cy="949127"/>
          </a:xfrm>
        </p:spPr>
        <p:txBody>
          <a:bodyPr anchor="ctr" anchorCtr="0"/>
          <a:lstStyle>
            <a:lvl1pPr marL="0" marR="0" indent="0" algn="l" defTabSz="411480" rtl="0" eaLnBrk="1" fontAlgn="auto" latinLnBrk="0" hangingPunct="1">
              <a:lnSpc>
                <a:spcPts val="3000"/>
              </a:lnSpc>
              <a:spcBef>
                <a:spcPts val="0"/>
              </a:spcBef>
              <a:spcAft>
                <a:spcPts val="0"/>
              </a:spcAft>
              <a:buClrTx/>
              <a:buSzTx/>
              <a:buFontTx/>
              <a:buNone/>
              <a:tabLst/>
              <a:defRPr lang="en-US" sz="3060" kern="1200" cap="all" dirty="0">
                <a:solidFill>
                  <a:srgbClr val="623393"/>
                </a:solidFill>
                <a:latin typeface="FreightSans Pro Semibold" panose="02000603040000020004" pitchFamily="50" charset="0"/>
                <a:ea typeface="+mn-ea"/>
                <a:cs typeface="FreightSans Pro Semibold" panose="02000603040000020004" pitchFamily="50" charset="0"/>
              </a:defRPr>
            </a:lvl1pPr>
          </a:lstStyle>
          <a:p>
            <a:pPr marL="0" marR="0" lvl="0" indent="0" algn="l" defTabSz="411480" rtl="0" eaLnBrk="1" fontAlgn="auto" latinLnBrk="0" hangingPunct="1">
              <a:lnSpc>
                <a:spcPts val="3060"/>
              </a:lnSpc>
              <a:spcBef>
                <a:spcPts val="0"/>
              </a:spcBef>
              <a:spcAft>
                <a:spcPts val="0"/>
              </a:spcAft>
              <a:buClrTx/>
              <a:buSzTx/>
              <a:buFontTx/>
              <a:buNone/>
              <a:tabLst/>
              <a:defRPr/>
            </a:pPr>
            <a:r>
              <a:rPr kumimoji="0" lang="en-US" sz="3060" b="0" i="0" u="none" strike="noStrike" kern="1200" cap="all" spc="0" normalizeH="0" baseline="0" noProof="0" dirty="0">
                <a:ln>
                  <a:noFill/>
                </a:ln>
                <a:solidFill>
                  <a:srgbClr val="623393"/>
                </a:solidFill>
                <a:effectLst/>
                <a:uLnTx/>
                <a:uFillTx/>
                <a:latin typeface="FreightSans Pro Semibold"/>
                <a:ea typeface="+mn-ea"/>
                <a:cs typeface="FreightSans Pro Semibold"/>
              </a:rPr>
              <a:t>This is a spot for a title that is long enough for two lines</a:t>
            </a:r>
          </a:p>
        </p:txBody>
      </p:sp>
      <p:sp>
        <p:nvSpPr>
          <p:cNvPr id="6" name="Rectangle 1"/>
          <p:cNvSpPr/>
          <p:nvPr userDrawn="1"/>
        </p:nvSpPr>
        <p:spPr>
          <a:xfrm>
            <a:off x="7246471" y="4177392"/>
            <a:ext cx="1897529" cy="966108"/>
          </a:xfrm>
          <a:custGeom>
            <a:avLst/>
            <a:gdLst>
              <a:gd name="connsiteX0" fmla="*/ 0 w 2409265"/>
              <a:gd name="connsiteY0" fmla="*/ 0 h 1404470"/>
              <a:gd name="connsiteX1" fmla="*/ 2409265 w 2409265"/>
              <a:gd name="connsiteY1" fmla="*/ 0 h 1404470"/>
              <a:gd name="connsiteX2" fmla="*/ 2409265 w 2409265"/>
              <a:gd name="connsiteY2" fmla="*/ 1404470 h 1404470"/>
              <a:gd name="connsiteX3" fmla="*/ 0 w 2409265"/>
              <a:gd name="connsiteY3" fmla="*/ 1404470 h 1404470"/>
              <a:gd name="connsiteX4" fmla="*/ 0 w 2409265"/>
              <a:gd name="connsiteY4" fmla="*/ 0 h 1404470"/>
              <a:gd name="connsiteX0" fmla="*/ 349250 w 2758515"/>
              <a:gd name="connsiteY0" fmla="*/ 0 h 1404470"/>
              <a:gd name="connsiteX1" fmla="*/ 2758515 w 2758515"/>
              <a:gd name="connsiteY1" fmla="*/ 0 h 1404470"/>
              <a:gd name="connsiteX2" fmla="*/ 2758515 w 2758515"/>
              <a:gd name="connsiteY2" fmla="*/ 1404470 h 1404470"/>
              <a:gd name="connsiteX3" fmla="*/ 0 w 2758515"/>
              <a:gd name="connsiteY3" fmla="*/ 1404470 h 1404470"/>
              <a:gd name="connsiteX4" fmla="*/ 349250 w 2758515"/>
              <a:gd name="connsiteY4" fmla="*/ 0 h 1404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8515" h="1404470">
                <a:moveTo>
                  <a:pt x="349250" y="0"/>
                </a:moveTo>
                <a:lnTo>
                  <a:pt x="2758515" y="0"/>
                </a:lnTo>
                <a:lnTo>
                  <a:pt x="2758515" y="1404470"/>
                </a:lnTo>
                <a:lnTo>
                  <a:pt x="0" y="1404470"/>
                </a:lnTo>
                <a:lnTo>
                  <a:pt x="349250" y="0"/>
                </a:lnTo>
                <a:close/>
              </a:path>
            </a:pathLst>
          </a:cu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2"/>
          <a:stretch>
            <a:fillRect/>
          </a:stretch>
        </p:blipFill>
        <p:spPr>
          <a:xfrm>
            <a:off x="7700518" y="4421386"/>
            <a:ext cx="1200404" cy="492252"/>
          </a:xfrm>
          <a:prstGeom prst="rect">
            <a:avLst/>
          </a:prstGeom>
        </p:spPr>
      </p:pic>
    </p:spTree>
    <p:extLst>
      <p:ext uri="{BB962C8B-B14F-4D97-AF65-F5344CB8AC3E}">
        <p14:creationId xmlns:p14="http://schemas.microsoft.com/office/powerpoint/2010/main" val="2332788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Bullet A">
    <p:spTree>
      <p:nvGrpSpPr>
        <p:cNvPr id="1" name=""/>
        <p:cNvGrpSpPr/>
        <p:nvPr/>
      </p:nvGrpSpPr>
      <p:grpSpPr>
        <a:xfrm>
          <a:off x="0" y="0"/>
          <a:ext cx="0" cy="0"/>
          <a:chOff x="0" y="0"/>
          <a:chExt cx="0" cy="0"/>
        </a:xfrm>
      </p:grpSpPr>
      <p:sp>
        <p:nvSpPr>
          <p:cNvPr id="9" name="Rectangle 1"/>
          <p:cNvSpPr/>
          <p:nvPr userDrawn="1"/>
        </p:nvSpPr>
        <p:spPr>
          <a:xfrm>
            <a:off x="7246471" y="4177392"/>
            <a:ext cx="1897529" cy="966108"/>
          </a:xfrm>
          <a:custGeom>
            <a:avLst/>
            <a:gdLst>
              <a:gd name="connsiteX0" fmla="*/ 0 w 2409265"/>
              <a:gd name="connsiteY0" fmla="*/ 0 h 1404470"/>
              <a:gd name="connsiteX1" fmla="*/ 2409265 w 2409265"/>
              <a:gd name="connsiteY1" fmla="*/ 0 h 1404470"/>
              <a:gd name="connsiteX2" fmla="*/ 2409265 w 2409265"/>
              <a:gd name="connsiteY2" fmla="*/ 1404470 h 1404470"/>
              <a:gd name="connsiteX3" fmla="*/ 0 w 2409265"/>
              <a:gd name="connsiteY3" fmla="*/ 1404470 h 1404470"/>
              <a:gd name="connsiteX4" fmla="*/ 0 w 2409265"/>
              <a:gd name="connsiteY4" fmla="*/ 0 h 1404470"/>
              <a:gd name="connsiteX0" fmla="*/ 349250 w 2758515"/>
              <a:gd name="connsiteY0" fmla="*/ 0 h 1404470"/>
              <a:gd name="connsiteX1" fmla="*/ 2758515 w 2758515"/>
              <a:gd name="connsiteY1" fmla="*/ 0 h 1404470"/>
              <a:gd name="connsiteX2" fmla="*/ 2758515 w 2758515"/>
              <a:gd name="connsiteY2" fmla="*/ 1404470 h 1404470"/>
              <a:gd name="connsiteX3" fmla="*/ 0 w 2758515"/>
              <a:gd name="connsiteY3" fmla="*/ 1404470 h 1404470"/>
              <a:gd name="connsiteX4" fmla="*/ 349250 w 2758515"/>
              <a:gd name="connsiteY4" fmla="*/ 0 h 1404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8515" h="1404470">
                <a:moveTo>
                  <a:pt x="349250" y="0"/>
                </a:moveTo>
                <a:lnTo>
                  <a:pt x="2758515" y="0"/>
                </a:lnTo>
                <a:lnTo>
                  <a:pt x="2758515" y="1404470"/>
                </a:lnTo>
                <a:lnTo>
                  <a:pt x="0" y="1404470"/>
                </a:lnTo>
                <a:lnTo>
                  <a:pt x="349250" y="0"/>
                </a:lnTo>
                <a:close/>
              </a:path>
            </a:pathLst>
          </a:cu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2"/>
          <a:stretch>
            <a:fillRect/>
          </a:stretch>
        </p:blipFill>
        <p:spPr>
          <a:xfrm>
            <a:off x="7700518" y="4421386"/>
            <a:ext cx="1200404" cy="492252"/>
          </a:xfrm>
          <a:prstGeom prst="rect">
            <a:avLst/>
          </a:prstGeom>
        </p:spPr>
      </p:pic>
      <p:cxnSp>
        <p:nvCxnSpPr>
          <p:cNvPr id="7" name="Straight Connector 6"/>
          <p:cNvCxnSpPr/>
          <p:nvPr userDrawn="1"/>
        </p:nvCxnSpPr>
        <p:spPr>
          <a:xfrm>
            <a:off x="4572000" y="1602612"/>
            <a:ext cx="0" cy="2731770"/>
          </a:xfrm>
          <a:prstGeom prst="line">
            <a:avLst/>
          </a:prstGeom>
          <a:ln w="12700">
            <a:solidFill>
              <a:schemeClr val="tx1">
                <a:alpha val="30000"/>
              </a:schemeClr>
            </a:solidFill>
          </a:ln>
          <a:effectLst/>
        </p:spPr>
        <p:style>
          <a:lnRef idx="2">
            <a:schemeClr val="accent1"/>
          </a:lnRef>
          <a:fillRef idx="0">
            <a:schemeClr val="accent1"/>
          </a:fillRef>
          <a:effectRef idx="1">
            <a:schemeClr val="accent1"/>
          </a:effectRef>
          <a:fontRef idx="minor">
            <a:schemeClr val="tx1"/>
          </a:fontRef>
        </p:style>
      </p:cxnSp>
      <p:sp>
        <p:nvSpPr>
          <p:cNvPr id="11" name="Text Placeholder 10"/>
          <p:cNvSpPr>
            <a:spLocks noGrp="1"/>
          </p:cNvSpPr>
          <p:nvPr>
            <p:ph type="body" sz="quarter" idx="10" hasCustomPrompt="1"/>
          </p:nvPr>
        </p:nvSpPr>
        <p:spPr>
          <a:xfrm>
            <a:off x="365760" y="458698"/>
            <a:ext cx="8503920" cy="946404"/>
          </a:xfrm>
        </p:spPr>
        <p:txBody>
          <a:bodyPr anchor="ctr" anchorCtr="0"/>
          <a:lstStyle>
            <a:lvl1pPr marL="0" indent="0">
              <a:lnSpc>
                <a:spcPts val="3000"/>
              </a:lnSpc>
              <a:spcBef>
                <a:spcPts val="900"/>
              </a:spcBef>
              <a:buNone/>
              <a:defRPr lang="en-US" sz="3060" kern="1200" cap="all" dirty="0">
                <a:solidFill>
                  <a:srgbClr val="623393"/>
                </a:solidFill>
                <a:latin typeface="FreightSans Pro Semibold"/>
                <a:ea typeface="+mn-ea"/>
                <a:cs typeface="FreightSans Pro Semibold"/>
              </a:defRPr>
            </a:lvl1pPr>
          </a:lstStyle>
          <a:p>
            <a:pPr lvl="0"/>
            <a:r>
              <a:rPr lang="en-US" dirty="0"/>
              <a:t>This is a spot for a title that is long enough for two lines</a:t>
            </a:r>
          </a:p>
        </p:txBody>
      </p:sp>
      <p:sp>
        <p:nvSpPr>
          <p:cNvPr id="13" name="Text Placeholder 12"/>
          <p:cNvSpPr>
            <a:spLocks noGrp="1"/>
          </p:cNvSpPr>
          <p:nvPr>
            <p:ph type="body" sz="quarter" idx="11" hasCustomPrompt="1"/>
          </p:nvPr>
        </p:nvSpPr>
        <p:spPr>
          <a:xfrm>
            <a:off x="365760" y="1602612"/>
            <a:ext cx="3883936" cy="2600554"/>
          </a:xfrm>
        </p:spPr>
        <p:txBody>
          <a:bodyPr numCol="1"/>
          <a:lstStyle>
            <a:lvl1pPr marL="0" indent="0" algn="l">
              <a:buFont typeface="Arial" panose="020B0604020202020204" pitchFamily="34" charset="0"/>
              <a:buNone/>
              <a:defRPr lang="en-US" sz="1800" kern="1200" dirty="0" smtClean="0">
                <a:solidFill>
                  <a:schemeClr val="tx1"/>
                </a:solidFill>
                <a:latin typeface="FreightSans Pro Medium" panose="02000606030000020004" pitchFamily="50" charset="0"/>
                <a:ea typeface="+mn-ea"/>
                <a:cs typeface="+mn-cs"/>
              </a:defRPr>
            </a:lvl1pPr>
          </a:lstStyle>
          <a:p>
            <a:pPr lvl="0"/>
            <a:r>
              <a:rPr lang="en-US" dirty="0"/>
              <a:t>Bullet Points A</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
        <p:nvSpPr>
          <p:cNvPr id="8" name="Text Placeholder 12"/>
          <p:cNvSpPr>
            <a:spLocks noGrp="1"/>
          </p:cNvSpPr>
          <p:nvPr>
            <p:ph type="body" sz="quarter" idx="12" hasCustomPrompt="1"/>
          </p:nvPr>
        </p:nvSpPr>
        <p:spPr>
          <a:xfrm>
            <a:off x="4842838" y="1602612"/>
            <a:ext cx="3949637" cy="2600554"/>
          </a:xfrm>
        </p:spPr>
        <p:txBody>
          <a:bodyPr numCol="1"/>
          <a:lstStyle>
            <a:lvl1pPr marL="0" indent="0" algn="l">
              <a:buFont typeface="Arial" panose="020B0604020202020204" pitchFamily="34" charset="0"/>
              <a:buNone/>
              <a:defRPr lang="en-US" sz="1800" kern="1200" dirty="0" smtClean="0">
                <a:solidFill>
                  <a:schemeClr val="tx1"/>
                </a:solidFill>
                <a:latin typeface="FreightSans Pro Medium" panose="02000606030000020004" pitchFamily="50" charset="0"/>
                <a:ea typeface="+mn-ea"/>
                <a:cs typeface="+mn-cs"/>
              </a:defRPr>
            </a:lvl1pPr>
          </a:lstStyle>
          <a:p>
            <a:pPr lvl="0"/>
            <a:r>
              <a:rPr lang="en-US" dirty="0"/>
              <a:t>Bullet Points B</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Tree>
    <p:extLst>
      <p:ext uri="{BB962C8B-B14F-4D97-AF65-F5344CB8AC3E}">
        <p14:creationId xmlns:p14="http://schemas.microsoft.com/office/powerpoint/2010/main" val="1316022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Column Bullet A">
    <p:spTree>
      <p:nvGrpSpPr>
        <p:cNvPr id="1" name=""/>
        <p:cNvGrpSpPr/>
        <p:nvPr/>
      </p:nvGrpSpPr>
      <p:grpSpPr>
        <a:xfrm>
          <a:off x="0" y="0"/>
          <a:ext cx="0" cy="0"/>
          <a:chOff x="0" y="0"/>
          <a:chExt cx="0" cy="0"/>
        </a:xfrm>
      </p:grpSpPr>
      <p:sp>
        <p:nvSpPr>
          <p:cNvPr id="14" name="Rectangle 1"/>
          <p:cNvSpPr/>
          <p:nvPr userDrawn="1"/>
        </p:nvSpPr>
        <p:spPr>
          <a:xfrm>
            <a:off x="7246471" y="4177392"/>
            <a:ext cx="1897529" cy="966108"/>
          </a:xfrm>
          <a:custGeom>
            <a:avLst/>
            <a:gdLst>
              <a:gd name="connsiteX0" fmla="*/ 0 w 2409265"/>
              <a:gd name="connsiteY0" fmla="*/ 0 h 1404470"/>
              <a:gd name="connsiteX1" fmla="*/ 2409265 w 2409265"/>
              <a:gd name="connsiteY1" fmla="*/ 0 h 1404470"/>
              <a:gd name="connsiteX2" fmla="*/ 2409265 w 2409265"/>
              <a:gd name="connsiteY2" fmla="*/ 1404470 h 1404470"/>
              <a:gd name="connsiteX3" fmla="*/ 0 w 2409265"/>
              <a:gd name="connsiteY3" fmla="*/ 1404470 h 1404470"/>
              <a:gd name="connsiteX4" fmla="*/ 0 w 2409265"/>
              <a:gd name="connsiteY4" fmla="*/ 0 h 1404470"/>
              <a:gd name="connsiteX0" fmla="*/ 349250 w 2758515"/>
              <a:gd name="connsiteY0" fmla="*/ 0 h 1404470"/>
              <a:gd name="connsiteX1" fmla="*/ 2758515 w 2758515"/>
              <a:gd name="connsiteY1" fmla="*/ 0 h 1404470"/>
              <a:gd name="connsiteX2" fmla="*/ 2758515 w 2758515"/>
              <a:gd name="connsiteY2" fmla="*/ 1404470 h 1404470"/>
              <a:gd name="connsiteX3" fmla="*/ 0 w 2758515"/>
              <a:gd name="connsiteY3" fmla="*/ 1404470 h 1404470"/>
              <a:gd name="connsiteX4" fmla="*/ 349250 w 2758515"/>
              <a:gd name="connsiteY4" fmla="*/ 0 h 1404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8515" h="1404470">
                <a:moveTo>
                  <a:pt x="349250" y="0"/>
                </a:moveTo>
                <a:lnTo>
                  <a:pt x="2758515" y="0"/>
                </a:lnTo>
                <a:lnTo>
                  <a:pt x="2758515" y="1404470"/>
                </a:lnTo>
                <a:lnTo>
                  <a:pt x="0" y="1404470"/>
                </a:lnTo>
                <a:lnTo>
                  <a:pt x="349250" y="0"/>
                </a:lnTo>
                <a:close/>
              </a:path>
            </a:pathLst>
          </a:cu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userDrawn="1"/>
        </p:nvPicPr>
        <p:blipFill>
          <a:blip r:embed="rId2"/>
          <a:stretch>
            <a:fillRect/>
          </a:stretch>
        </p:blipFill>
        <p:spPr>
          <a:xfrm>
            <a:off x="7700518" y="4421386"/>
            <a:ext cx="1200404" cy="492252"/>
          </a:xfrm>
          <a:prstGeom prst="rect">
            <a:avLst/>
          </a:prstGeom>
        </p:spPr>
      </p:pic>
      <p:cxnSp>
        <p:nvCxnSpPr>
          <p:cNvPr id="7" name="Straight Connector 6"/>
          <p:cNvCxnSpPr/>
          <p:nvPr userDrawn="1"/>
        </p:nvCxnSpPr>
        <p:spPr>
          <a:xfrm>
            <a:off x="3036572" y="1602612"/>
            <a:ext cx="0" cy="2731770"/>
          </a:xfrm>
          <a:prstGeom prst="line">
            <a:avLst/>
          </a:prstGeom>
          <a:ln w="12700">
            <a:solidFill>
              <a:schemeClr val="tx1">
                <a:alpha val="30000"/>
              </a:schemeClr>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5980635" y="1602612"/>
            <a:ext cx="0" cy="2731770"/>
          </a:xfrm>
          <a:prstGeom prst="line">
            <a:avLst/>
          </a:prstGeom>
          <a:ln w="12700">
            <a:solidFill>
              <a:schemeClr val="tx1">
                <a:alpha val="30000"/>
              </a:schemeClr>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0" hasCustomPrompt="1"/>
          </p:nvPr>
        </p:nvSpPr>
        <p:spPr>
          <a:xfrm>
            <a:off x="365760" y="458698"/>
            <a:ext cx="8503920" cy="946404"/>
          </a:xfrm>
        </p:spPr>
        <p:txBody>
          <a:bodyPr anchor="ctr" anchorCtr="0"/>
          <a:lstStyle>
            <a:lvl1pPr marL="0" indent="0">
              <a:lnSpc>
                <a:spcPts val="3000"/>
              </a:lnSpc>
              <a:spcBef>
                <a:spcPts val="0"/>
              </a:spcBef>
              <a:buNone/>
              <a:defRPr lang="en-US" sz="3060" kern="1200" cap="all" dirty="0">
                <a:solidFill>
                  <a:srgbClr val="623393"/>
                </a:solidFill>
                <a:latin typeface="FreightSans Pro Semibold"/>
                <a:ea typeface="+mn-ea"/>
                <a:cs typeface="FreightSans Pro Semibold"/>
              </a:defRPr>
            </a:lvl1pPr>
          </a:lstStyle>
          <a:p>
            <a:pPr lvl="0"/>
            <a:r>
              <a:rPr lang="en-US" dirty="0"/>
              <a:t>This is a spot for a title that is long enough for two lines</a:t>
            </a:r>
          </a:p>
        </p:txBody>
      </p:sp>
      <p:sp>
        <p:nvSpPr>
          <p:cNvPr id="10" name="Text Placeholder 12"/>
          <p:cNvSpPr>
            <a:spLocks noGrp="1"/>
          </p:cNvSpPr>
          <p:nvPr>
            <p:ph type="body" sz="quarter" idx="11" hasCustomPrompt="1"/>
          </p:nvPr>
        </p:nvSpPr>
        <p:spPr>
          <a:xfrm>
            <a:off x="365761" y="1602612"/>
            <a:ext cx="2377440" cy="2674620"/>
          </a:xfrm>
        </p:spPr>
        <p:txBody>
          <a:bodyPr wrap="square" numCol="1">
            <a:noAutofit/>
          </a:bodyPr>
          <a:lstStyle>
            <a:lvl1pPr marL="0" indent="0" algn="l">
              <a:buFont typeface="Arial" panose="020B0604020202020204" pitchFamily="34" charset="0"/>
              <a:buNone/>
              <a:defRPr lang="en-US" sz="1800" kern="1200" dirty="0" smtClean="0">
                <a:solidFill>
                  <a:schemeClr val="tx1"/>
                </a:solidFill>
                <a:latin typeface="FreightSans Pro Medium" panose="02000606030000020004" pitchFamily="50" charset="0"/>
                <a:ea typeface="+mn-ea"/>
                <a:cs typeface="+mn-cs"/>
              </a:defRPr>
            </a:lvl1pPr>
          </a:lstStyle>
          <a:p>
            <a:pPr lvl="0"/>
            <a:r>
              <a:rPr lang="en-US" dirty="0"/>
              <a:t>Bullet Points A</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
        <p:nvSpPr>
          <p:cNvPr id="11" name="Text Placeholder 12"/>
          <p:cNvSpPr>
            <a:spLocks noGrp="1"/>
          </p:cNvSpPr>
          <p:nvPr>
            <p:ph type="body" sz="quarter" idx="12" hasCustomPrompt="1"/>
          </p:nvPr>
        </p:nvSpPr>
        <p:spPr>
          <a:xfrm>
            <a:off x="3327122" y="1602612"/>
            <a:ext cx="2377440" cy="2674620"/>
          </a:xfrm>
        </p:spPr>
        <p:txBody>
          <a:bodyPr numCol="1"/>
          <a:lstStyle>
            <a:lvl1pPr marL="0" indent="0" algn="l">
              <a:buFont typeface="Arial" panose="020B0604020202020204" pitchFamily="34" charset="0"/>
              <a:buNone/>
              <a:defRPr lang="en-US" sz="1800" kern="1200" dirty="0" smtClean="0">
                <a:solidFill>
                  <a:schemeClr val="tx1"/>
                </a:solidFill>
                <a:latin typeface="FreightSans Pro Medium" panose="02000606030000020004" pitchFamily="50" charset="0"/>
                <a:ea typeface="+mn-ea"/>
                <a:cs typeface="+mn-cs"/>
              </a:defRPr>
            </a:lvl1pPr>
          </a:lstStyle>
          <a:p>
            <a:pPr lvl="0"/>
            <a:r>
              <a:rPr lang="en-US" dirty="0"/>
              <a:t>Bullet Points B</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
        <p:nvSpPr>
          <p:cNvPr id="12" name="Text Placeholder 12"/>
          <p:cNvSpPr>
            <a:spLocks noGrp="1"/>
          </p:cNvSpPr>
          <p:nvPr>
            <p:ph type="body" sz="quarter" idx="13" hasCustomPrompt="1"/>
          </p:nvPr>
        </p:nvSpPr>
        <p:spPr>
          <a:xfrm>
            <a:off x="6260124" y="1602612"/>
            <a:ext cx="2377440" cy="2674620"/>
          </a:xfrm>
        </p:spPr>
        <p:txBody>
          <a:bodyPr numCol="1"/>
          <a:lstStyle>
            <a:lvl1pPr marL="0" indent="0" algn="l">
              <a:buFont typeface="Arial" panose="020B0604020202020204" pitchFamily="34" charset="0"/>
              <a:buNone/>
              <a:defRPr lang="en-US" sz="1800" kern="1200" dirty="0" smtClean="0">
                <a:solidFill>
                  <a:schemeClr val="tx1"/>
                </a:solidFill>
                <a:latin typeface="FreightSans Pro Medium" panose="02000606030000020004" pitchFamily="50" charset="0"/>
                <a:ea typeface="+mn-ea"/>
                <a:cs typeface="+mn-cs"/>
              </a:defRPr>
            </a:lvl1pPr>
          </a:lstStyle>
          <a:p>
            <a:pPr lvl="0"/>
            <a:r>
              <a:rPr lang="en-US" dirty="0"/>
              <a:t>Bullet Points C</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Tree>
    <p:extLst>
      <p:ext uri="{BB962C8B-B14F-4D97-AF65-F5344CB8AC3E}">
        <p14:creationId xmlns:p14="http://schemas.microsoft.com/office/powerpoint/2010/main" val="4189836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CB27F30-1EBD-40C8-933D-B9881F691BA4}"/>
              </a:ext>
            </a:extLst>
          </p:cNvPr>
          <p:cNvSpPr/>
          <p:nvPr userDrawn="1"/>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solidFill>
                <a:srgbClr val="4F1E80"/>
              </a:solidFill>
            </a:endParaRPr>
          </a:p>
        </p:txBody>
      </p:sp>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Title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dirty="0"/>
              <a:t>Main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080">
                <a:solidFill>
                  <a:schemeClr val="tx1">
                    <a:tint val="75000"/>
                  </a:schemeClr>
                </a:solidFill>
                <a:latin typeface="FreightSans Pro Medium" panose="02000606030000020004" pitchFamily="50" charset="0"/>
              </a:defRPr>
            </a:lvl1pPr>
          </a:lstStyle>
          <a:p>
            <a:r>
              <a:rPr lang="en-US" dirty="0"/>
              <a:t>Date</a:t>
            </a: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080">
                <a:solidFill>
                  <a:schemeClr val="tx1">
                    <a:tint val="75000"/>
                  </a:schemeClr>
                </a:solidFill>
                <a:latin typeface="FreightSans Pro Medium" panose="02000606030000020004" pitchFamily="50" charset="0"/>
              </a:defRPr>
            </a:lvl1pPr>
          </a:lstStyle>
          <a:p>
            <a:r>
              <a:rPr lang="en-US" dirty="0"/>
              <a:t>Footer</a:t>
            </a: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080">
                <a:solidFill>
                  <a:schemeClr val="tx1">
                    <a:tint val="75000"/>
                  </a:schemeClr>
                </a:solidFill>
                <a:latin typeface="FreightSans Pro Medium" panose="02000606030000020004" pitchFamily="50" charset="0"/>
              </a:defRPr>
            </a:lvl1pPr>
          </a:lstStyle>
          <a:p>
            <a:fld id="{D56D9E85-60E1-204E-9031-842F3CBB95EE}" type="slidenum">
              <a:rPr lang="en-US" smtClean="0"/>
              <a:pPr/>
              <a:t>‹#›</a:t>
            </a:fld>
            <a:endParaRPr lang="en-US" dirty="0"/>
          </a:p>
        </p:txBody>
      </p:sp>
    </p:spTree>
    <p:extLst>
      <p:ext uri="{BB962C8B-B14F-4D97-AF65-F5344CB8AC3E}">
        <p14:creationId xmlns:p14="http://schemas.microsoft.com/office/powerpoint/2010/main" val="3103774646"/>
      </p:ext>
    </p:extLst>
  </p:cSld>
  <p:clrMap bg1="lt1" tx1="dk1" bg2="lt2" tx2="dk2" accent1="accent1" accent2="accent2" accent3="accent3" accent4="accent4" accent5="accent5" accent6="accent6" hlink="hlink" folHlink="folHlink"/>
  <p:sldLayoutIdLst>
    <p:sldLayoutId id="2147483651" r:id="rId1"/>
    <p:sldLayoutId id="2147483653" r:id="rId2"/>
    <p:sldLayoutId id="2147483652" r:id="rId3"/>
    <p:sldLayoutId id="2147483654" r:id="rId4"/>
    <p:sldLayoutId id="2147483655" r:id="rId5"/>
    <p:sldLayoutId id="2147483686" r:id="rId6"/>
    <p:sldLayoutId id="2147483656" r:id="rId7"/>
    <p:sldLayoutId id="2147483657" r:id="rId8"/>
    <p:sldLayoutId id="2147483658" r:id="rId9"/>
    <p:sldLayoutId id="2147483659" r:id="rId10"/>
    <p:sldLayoutId id="2147483667" r:id="rId11"/>
    <p:sldLayoutId id="2147483660" r:id="rId12"/>
    <p:sldLayoutId id="2147483685" r:id="rId13"/>
    <p:sldLayoutId id="2147483661" r:id="rId14"/>
    <p:sldLayoutId id="2147483662" r:id="rId15"/>
    <p:sldLayoutId id="2147483663" r:id="rId16"/>
    <p:sldLayoutId id="2147483668" r:id="rId17"/>
    <p:sldLayoutId id="2147483665" r:id="rId18"/>
    <p:sldLayoutId id="2147483671" r:id="rId19"/>
    <p:sldLayoutId id="2147483666" r:id="rId20"/>
    <p:sldLayoutId id="2147483670" r:id="rId21"/>
    <p:sldLayoutId id="2147483669" r:id="rId22"/>
  </p:sldLayoutIdLst>
  <p:txStyles>
    <p:titleStyle>
      <a:lvl1pPr algn="l" defTabSz="411480" rtl="0" eaLnBrk="1" latinLnBrk="0" hangingPunct="1">
        <a:spcBef>
          <a:spcPct val="0"/>
        </a:spcBef>
        <a:buNone/>
        <a:defRPr sz="3960" kern="1200">
          <a:solidFill>
            <a:srgbClr val="623393"/>
          </a:solidFill>
          <a:latin typeface="FreightMacro Pro Semibold" panose="02000603040000020004" pitchFamily="50" charset="0"/>
          <a:ea typeface="+mj-ea"/>
          <a:cs typeface="+mj-cs"/>
        </a:defRPr>
      </a:lvl1pPr>
    </p:titleStyle>
    <p:bodyStyle>
      <a:lvl1pPr marL="308610" indent="-308610" algn="l" defTabSz="411480" rtl="0" eaLnBrk="1" latinLnBrk="0" hangingPunct="1">
        <a:spcBef>
          <a:spcPct val="20000"/>
        </a:spcBef>
        <a:buFont typeface="Arial"/>
        <a:buChar char="•"/>
        <a:defRPr sz="2880" kern="1200">
          <a:solidFill>
            <a:schemeClr val="tx1"/>
          </a:solidFill>
          <a:latin typeface="FreightSans Pro Medium" panose="02000606030000020004" pitchFamily="50" charset="0"/>
          <a:ea typeface="+mn-ea"/>
          <a:cs typeface="+mn-cs"/>
        </a:defRPr>
      </a:lvl1pPr>
      <a:lvl2pPr marL="668655" indent="-257175" algn="l" defTabSz="411480" rtl="0" eaLnBrk="1" latinLnBrk="0" hangingPunct="1">
        <a:spcBef>
          <a:spcPct val="20000"/>
        </a:spcBef>
        <a:buFont typeface="Arial"/>
        <a:buChar char="–"/>
        <a:defRPr sz="2520" kern="1200">
          <a:solidFill>
            <a:schemeClr val="tx1"/>
          </a:solidFill>
          <a:latin typeface="FreightSans Pro Medium" panose="02000606030000020004" pitchFamily="50" charset="0"/>
          <a:ea typeface="+mn-ea"/>
          <a:cs typeface="+mn-cs"/>
        </a:defRPr>
      </a:lvl2pPr>
      <a:lvl3pPr marL="1028700" indent="-205740" algn="l" defTabSz="411480" rtl="0" eaLnBrk="1" latinLnBrk="0" hangingPunct="1">
        <a:spcBef>
          <a:spcPct val="20000"/>
        </a:spcBef>
        <a:buFont typeface="Arial"/>
        <a:buChar char="•"/>
        <a:defRPr sz="2160" kern="1200">
          <a:solidFill>
            <a:schemeClr val="tx1"/>
          </a:solidFill>
          <a:latin typeface="FreightSans Pro Medium" panose="02000606030000020004" pitchFamily="50" charset="0"/>
          <a:ea typeface="+mn-ea"/>
          <a:cs typeface="+mn-cs"/>
        </a:defRPr>
      </a:lvl3pPr>
      <a:lvl4pPr marL="1440180" indent="-205740" algn="l" defTabSz="411480" rtl="0" eaLnBrk="1" latinLnBrk="0" hangingPunct="1">
        <a:spcBef>
          <a:spcPct val="20000"/>
        </a:spcBef>
        <a:buFont typeface="Arial"/>
        <a:buChar char="–"/>
        <a:defRPr sz="1800" kern="1200">
          <a:solidFill>
            <a:schemeClr val="tx1"/>
          </a:solidFill>
          <a:latin typeface="FreightSans Pro Medium" panose="02000606030000020004" pitchFamily="50" charset="0"/>
          <a:ea typeface="+mn-ea"/>
          <a:cs typeface="+mn-cs"/>
        </a:defRPr>
      </a:lvl4pPr>
      <a:lvl5pPr marL="1851660" indent="-205740" algn="l" defTabSz="411480" rtl="0" eaLnBrk="1" latinLnBrk="0" hangingPunct="1">
        <a:spcBef>
          <a:spcPct val="20000"/>
        </a:spcBef>
        <a:buFont typeface="Arial"/>
        <a:buChar char="»"/>
        <a:defRPr sz="1800" kern="1200">
          <a:solidFill>
            <a:schemeClr val="tx1"/>
          </a:solidFill>
          <a:latin typeface="FreightSans Pro Medium" panose="02000606030000020004" pitchFamily="50" charset="0"/>
          <a:ea typeface="+mn-ea"/>
          <a:cs typeface="+mn-cs"/>
        </a:defRPr>
      </a:lvl5pPr>
      <a:lvl6pPr marL="2263140" indent="-205740" algn="l" defTabSz="411480" rtl="0" eaLnBrk="1" latinLnBrk="0" hangingPunct="1">
        <a:spcBef>
          <a:spcPct val="20000"/>
        </a:spcBef>
        <a:buFont typeface="Arial"/>
        <a:buChar char="•"/>
        <a:defRPr sz="1800" kern="1200">
          <a:solidFill>
            <a:schemeClr val="tx1"/>
          </a:solidFill>
          <a:latin typeface="+mn-lt"/>
          <a:ea typeface="+mn-ea"/>
          <a:cs typeface="+mn-cs"/>
        </a:defRPr>
      </a:lvl6pPr>
      <a:lvl7pPr marL="2674620" indent="-205740" algn="l" defTabSz="411480" rtl="0" eaLnBrk="1" latinLnBrk="0" hangingPunct="1">
        <a:spcBef>
          <a:spcPct val="20000"/>
        </a:spcBef>
        <a:buFont typeface="Arial"/>
        <a:buChar char="•"/>
        <a:defRPr sz="1800" kern="1200">
          <a:solidFill>
            <a:schemeClr val="tx1"/>
          </a:solidFill>
          <a:latin typeface="+mn-lt"/>
          <a:ea typeface="+mn-ea"/>
          <a:cs typeface="+mn-cs"/>
        </a:defRPr>
      </a:lvl7pPr>
      <a:lvl8pPr marL="3086100" indent="-205740" algn="l" defTabSz="411480" rtl="0" eaLnBrk="1" latinLnBrk="0" hangingPunct="1">
        <a:spcBef>
          <a:spcPct val="20000"/>
        </a:spcBef>
        <a:buFont typeface="Arial"/>
        <a:buChar char="•"/>
        <a:defRPr sz="1800" kern="1200">
          <a:solidFill>
            <a:schemeClr val="tx1"/>
          </a:solidFill>
          <a:latin typeface="+mn-lt"/>
          <a:ea typeface="+mn-ea"/>
          <a:cs typeface="+mn-cs"/>
        </a:defRPr>
      </a:lvl8pPr>
      <a:lvl9pPr marL="3497580" indent="-205740" algn="l" defTabSz="411480"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1480" rtl="0" eaLnBrk="1" latinLnBrk="0" hangingPunct="1">
        <a:defRPr sz="1620" kern="1200">
          <a:solidFill>
            <a:schemeClr val="tx1"/>
          </a:solidFill>
          <a:latin typeface="+mn-lt"/>
          <a:ea typeface="+mn-ea"/>
          <a:cs typeface="+mn-cs"/>
        </a:defRPr>
      </a:lvl1pPr>
      <a:lvl2pPr marL="411480" algn="l" defTabSz="411480" rtl="0" eaLnBrk="1" latinLnBrk="0" hangingPunct="1">
        <a:defRPr sz="1620" kern="1200">
          <a:solidFill>
            <a:schemeClr val="tx1"/>
          </a:solidFill>
          <a:latin typeface="+mn-lt"/>
          <a:ea typeface="+mn-ea"/>
          <a:cs typeface="+mn-cs"/>
        </a:defRPr>
      </a:lvl2pPr>
      <a:lvl3pPr marL="822960" algn="l" defTabSz="411480" rtl="0" eaLnBrk="1" latinLnBrk="0" hangingPunct="1">
        <a:defRPr sz="1620" kern="1200">
          <a:solidFill>
            <a:schemeClr val="tx1"/>
          </a:solidFill>
          <a:latin typeface="+mn-lt"/>
          <a:ea typeface="+mn-ea"/>
          <a:cs typeface="+mn-cs"/>
        </a:defRPr>
      </a:lvl3pPr>
      <a:lvl4pPr marL="1234440" algn="l" defTabSz="411480" rtl="0" eaLnBrk="1" latinLnBrk="0" hangingPunct="1">
        <a:defRPr sz="1620" kern="1200">
          <a:solidFill>
            <a:schemeClr val="tx1"/>
          </a:solidFill>
          <a:latin typeface="+mn-lt"/>
          <a:ea typeface="+mn-ea"/>
          <a:cs typeface="+mn-cs"/>
        </a:defRPr>
      </a:lvl4pPr>
      <a:lvl5pPr marL="1645920" algn="l" defTabSz="411480" rtl="0" eaLnBrk="1" latinLnBrk="0" hangingPunct="1">
        <a:defRPr sz="1620" kern="1200">
          <a:solidFill>
            <a:schemeClr val="tx1"/>
          </a:solidFill>
          <a:latin typeface="+mn-lt"/>
          <a:ea typeface="+mn-ea"/>
          <a:cs typeface="+mn-cs"/>
        </a:defRPr>
      </a:lvl5pPr>
      <a:lvl6pPr marL="2057400" algn="l" defTabSz="411480" rtl="0" eaLnBrk="1" latinLnBrk="0" hangingPunct="1">
        <a:defRPr sz="1620" kern="1200">
          <a:solidFill>
            <a:schemeClr val="tx1"/>
          </a:solidFill>
          <a:latin typeface="+mn-lt"/>
          <a:ea typeface="+mn-ea"/>
          <a:cs typeface="+mn-cs"/>
        </a:defRPr>
      </a:lvl6pPr>
      <a:lvl7pPr marL="2468880" algn="l" defTabSz="411480" rtl="0" eaLnBrk="1" latinLnBrk="0" hangingPunct="1">
        <a:defRPr sz="1620" kern="1200">
          <a:solidFill>
            <a:schemeClr val="tx1"/>
          </a:solidFill>
          <a:latin typeface="+mn-lt"/>
          <a:ea typeface="+mn-ea"/>
          <a:cs typeface="+mn-cs"/>
        </a:defRPr>
      </a:lvl7pPr>
      <a:lvl8pPr marL="2880360" algn="l" defTabSz="411480" rtl="0" eaLnBrk="1" latinLnBrk="0" hangingPunct="1">
        <a:defRPr sz="1620" kern="1200">
          <a:solidFill>
            <a:schemeClr val="tx1"/>
          </a:solidFill>
          <a:latin typeface="+mn-lt"/>
          <a:ea typeface="+mn-ea"/>
          <a:cs typeface="+mn-cs"/>
        </a:defRPr>
      </a:lvl8pPr>
      <a:lvl9pPr marL="3291840" algn="l" defTabSz="41148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wcu.edu/WebFiles/PDFs/TravelAdvanceInstructions.pdf"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0040" y="1104053"/>
            <a:ext cx="8503920" cy="3237654"/>
          </a:xfrm>
        </p:spPr>
        <p:txBody>
          <a:bodyPr>
            <a:normAutofit/>
          </a:bodyPr>
          <a:lstStyle/>
          <a:p>
            <a:r>
              <a:rPr lang="en-US" dirty="0"/>
              <a:t>New Travel Auditor – Whitney Southard</a:t>
            </a:r>
          </a:p>
          <a:p>
            <a:endParaRPr lang="en-US" dirty="0"/>
          </a:p>
          <a:p>
            <a:r>
              <a:rPr lang="en-US" dirty="0"/>
              <a:t>ChromeRiver@email.wcu.edu</a:t>
            </a:r>
          </a:p>
          <a:p>
            <a:endParaRPr lang="en-US" dirty="0"/>
          </a:p>
          <a:p>
            <a:r>
              <a:rPr lang="en-US" dirty="0"/>
              <a:t>Tcard@email.wcu.edu</a:t>
            </a:r>
          </a:p>
          <a:p>
            <a:endParaRPr lang="en-US" dirty="0"/>
          </a:p>
        </p:txBody>
      </p:sp>
    </p:spTree>
    <p:extLst>
      <p:ext uri="{BB962C8B-B14F-4D97-AF65-F5344CB8AC3E}">
        <p14:creationId xmlns:p14="http://schemas.microsoft.com/office/powerpoint/2010/main" val="777250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0040" y="1104053"/>
            <a:ext cx="8503920" cy="3237654"/>
          </a:xfrm>
        </p:spPr>
        <p:txBody>
          <a:bodyPr>
            <a:normAutofit/>
          </a:bodyPr>
          <a:lstStyle/>
          <a:p>
            <a:r>
              <a:rPr lang="en-US" dirty="0"/>
              <a:t>Questions?</a:t>
            </a:r>
          </a:p>
          <a:p>
            <a:endParaRPr lang="en-US" dirty="0"/>
          </a:p>
          <a:p>
            <a:r>
              <a:rPr lang="en-US" dirty="0"/>
              <a:t>ChromeRiver@email.wcu.edu</a:t>
            </a:r>
          </a:p>
          <a:p>
            <a:endParaRPr lang="en-US" dirty="0"/>
          </a:p>
          <a:p>
            <a:r>
              <a:rPr lang="en-US" dirty="0"/>
              <a:t>Tcard@email.wcu.edu</a:t>
            </a:r>
          </a:p>
          <a:p>
            <a:endParaRPr lang="en-US" dirty="0"/>
          </a:p>
        </p:txBody>
      </p:sp>
    </p:spTree>
    <p:extLst>
      <p:ext uri="{BB962C8B-B14F-4D97-AF65-F5344CB8AC3E}">
        <p14:creationId xmlns:p14="http://schemas.microsoft.com/office/powerpoint/2010/main" val="1134207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4129" y="228599"/>
            <a:ext cx="8821271" cy="3727027"/>
          </a:xfrm>
        </p:spPr>
        <p:txBody>
          <a:bodyPr>
            <a:normAutofit fontScale="32500" lnSpcReduction="20000"/>
          </a:bodyPr>
          <a:lstStyle/>
          <a:p>
            <a:pPr marL="0" marR="0">
              <a:spcBef>
                <a:spcPts val="0"/>
              </a:spcBef>
              <a:spcAft>
                <a:spcPts val="0"/>
              </a:spcAft>
            </a:pPr>
            <a:r>
              <a:rPr lang="en-US" sz="6200" b="1" dirty="0"/>
              <a:t>Airfare</a:t>
            </a:r>
          </a:p>
          <a:p>
            <a:pPr marL="0" marR="0">
              <a:spcBef>
                <a:spcPts val="0"/>
              </a:spcBef>
              <a:spcAft>
                <a:spcPts val="0"/>
              </a:spcAft>
            </a:pPr>
            <a:endParaRPr lang="en-US" sz="1800" b="1" dirty="0"/>
          </a:p>
          <a:p>
            <a:pPr marL="0" marR="0" algn="l">
              <a:spcBef>
                <a:spcPts val="0"/>
              </a:spcBef>
              <a:spcAft>
                <a:spcPts val="0"/>
              </a:spcAft>
            </a:pPr>
            <a:r>
              <a:rPr lang="en-US" dirty="0"/>
              <a:t>Basic Economy airfare, taxes, and fees, the receipt for airfare must be itemized to include the form of payment, the date of payment, travel dates, seat assignment type and class, traveler name, breakdown of actual fare, and list taxes and fees.</a:t>
            </a:r>
          </a:p>
          <a:p>
            <a:pPr marL="0" marR="0" algn="l">
              <a:spcBef>
                <a:spcPts val="0"/>
              </a:spcBef>
              <a:spcAft>
                <a:spcPts val="0"/>
              </a:spcAft>
            </a:pPr>
            <a:r>
              <a:rPr lang="en-US" dirty="0"/>
              <a:t>NO EXTRAS, UPGRADES, OPTIONAL ADD-ONS, or TRAVEL PROTECTION WILL BE REIMBURSED. (Examples include but are not limited to TSA Pre-check, Price Match, In-Air Internet, Early Bird, Early Boarding, Seat Assignment, Seat Upgrades, etc.)</a:t>
            </a:r>
          </a:p>
          <a:p>
            <a:pPr marL="0" marR="0">
              <a:spcBef>
                <a:spcPts val="0"/>
              </a:spcBef>
              <a:spcAft>
                <a:spcPts val="0"/>
              </a:spcAft>
            </a:pPr>
            <a:r>
              <a:rPr lang="en-US" sz="4900" b="1" dirty="0"/>
              <a:t>Airfare Cancellations/Refunds</a:t>
            </a:r>
          </a:p>
          <a:p>
            <a:pPr marL="0" marR="0">
              <a:spcBef>
                <a:spcPts val="0"/>
              </a:spcBef>
              <a:spcAft>
                <a:spcPts val="0"/>
              </a:spcAft>
            </a:pPr>
            <a:endParaRPr lang="en-US" sz="1800" b="1" dirty="0"/>
          </a:p>
          <a:p>
            <a:pPr marL="0" marR="0" algn="l">
              <a:spcBef>
                <a:spcPts val="0"/>
              </a:spcBef>
              <a:spcAft>
                <a:spcPts val="0"/>
              </a:spcAft>
            </a:pPr>
            <a:r>
              <a:rPr lang="en-US" dirty="0"/>
              <a:t>Travelers who have booked airfare, reimbursed by WCU, and are issued a refund from the airline will need to pay the amount back to WCU. Airfare that has not been reimbursed but is issued a credit for a future flight must be used for university travel if going to be reimbursed.</a:t>
            </a:r>
          </a:p>
          <a:p>
            <a:pPr marL="0" marR="0" algn="l">
              <a:spcBef>
                <a:spcPts val="0"/>
              </a:spcBef>
              <a:spcAft>
                <a:spcPts val="0"/>
              </a:spcAft>
            </a:pPr>
            <a:endParaRPr lang="en-US" dirty="0"/>
          </a:p>
          <a:p>
            <a:pPr marL="0" marR="0" algn="l">
              <a:spcBef>
                <a:spcPts val="0"/>
              </a:spcBef>
              <a:spcAft>
                <a:spcPts val="0"/>
              </a:spcAft>
            </a:pPr>
            <a:endParaRPr lang="en-US" sz="1800" dirty="0"/>
          </a:p>
          <a:p>
            <a:pPr>
              <a:spcBef>
                <a:spcPts val="0"/>
              </a:spcBef>
            </a:pPr>
            <a:r>
              <a:rPr lang="en-US" sz="4900" b="1" dirty="0"/>
              <a:t>Change Ticket Fee-Documentation Required From Traveler</a:t>
            </a:r>
          </a:p>
          <a:p>
            <a:pPr>
              <a:spcBef>
                <a:spcPts val="0"/>
              </a:spcBef>
            </a:pPr>
            <a:endParaRPr lang="en-US" sz="1800" b="1" dirty="0"/>
          </a:p>
          <a:p>
            <a:pPr marL="0" marR="0" algn="l">
              <a:spcBef>
                <a:spcPts val="0"/>
              </a:spcBef>
              <a:spcAft>
                <a:spcPts val="0"/>
              </a:spcAft>
            </a:pPr>
            <a:r>
              <a:rPr lang="en-US" dirty="0"/>
              <a:t>Penalties and charges resulting from the cancellation of travel reservations (including airline, hotel, or other travel reservations and conference registrations) shall be the agency's obligation if the employee's travel has been approved in advance and the cancellation or change is made at the direction of and/or for the convenience of the agency.</a:t>
            </a:r>
          </a:p>
          <a:p>
            <a:pPr marL="0" marR="0" algn="l">
              <a:spcBef>
                <a:spcPts val="0"/>
              </a:spcBef>
              <a:spcAft>
                <a:spcPts val="0"/>
              </a:spcAft>
            </a:pPr>
            <a:r>
              <a:rPr lang="en-US" dirty="0"/>
              <a:t>If the cancellation or change is made for the employee's personal benefit, it shall be the employee's obligation to pay the penalties and charges. However, in the event of accidents, serious illness, death within the employee's immediate family, or other critical circumstances beyond the employee's control, the agency may pay the penalties and charges.</a:t>
            </a:r>
          </a:p>
        </p:txBody>
      </p:sp>
    </p:spTree>
    <p:extLst>
      <p:ext uri="{BB962C8B-B14F-4D97-AF65-F5344CB8AC3E}">
        <p14:creationId xmlns:p14="http://schemas.microsoft.com/office/powerpoint/2010/main" val="1960651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4129" y="228600"/>
            <a:ext cx="8821271" cy="3808307"/>
          </a:xfrm>
        </p:spPr>
        <p:txBody>
          <a:bodyPr>
            <a:normAutofit fontScale="40000" lnSpcReduction="20000"/>
          </a:bodyPr>
          <a:lstStyle/>
          <a:p>
            <a:pPr>
              <a:spcBef>
                <a:spcPts val="0"/>
              </a:spcBef>
            </a:pPr>
            <a:r>
              <a:rPr lang="en-US" sz="5000" b="1" dirty="0"/>
              <a:t>Airbnb</a:t>
            </a:r>
          </a:p>
          <a:p>
            <a:pPr marL="0" marR="0" algn="l">
              <a:spcBef>
                <a:spcPts val="0"/>
              </a:spcBef>
              <a:spcAft>
                <a:spcPts val="0"/>
              </a:spcAft>
            </a:pPr>
            <a:endParaRPr lang="en-US" dirty="0"/>
          </a:p>
          <a:p>
            <a:pPr marL="0" marR="0" algn="l">
              <a:spcBef>
                <a:spcPts val="0"/>
              </a:spcBef>
              <a:spcAft>
                <a:spcPts val="0"/>
              </a:spcAft>
            </a:pPr>
            <a:r>
              <a:rPr lang="en-US" sz="3500" dirty="0"/>
              <a:t>Suppose one chooses to use Airbnb or rentals for lodging. In that case, one must provide all details regarding the arrangement, including the amount to be charged (price breakdown), the number of travelers (# beds, # of guests), the length of stay, and projected cost savings compared to standard lodging rates and contact information.</a:t>
            </a:r>
          </a:p>
          <a:p>
            <a:pPr marL="0" marR="0" algn="l">
              <a:spcBef>
                <a:spcPts val="0"/>
              </a:spcBef>
              <a:spcAft>
                <a:spcPts val="0"/>
              </a:spcAft>
            </a:pPr>
            <a:endParaRPr lang="en-US" dirty="0"/>
          </a:p>
          <a:p>
            <a:pPr marL="0" marR="0" algn="l">
              <a:spcBef>
                <a:spcPts val="0"/>
              </a:spcBef>
              <a:spcAft>
                <a:spcPts val="0"/>
              </a:spcAft>
            </a:pPr>
            <a:r>
              <a:rPr lang="en-US" sz="3500" dirty="0"/>
              <a:t>Travelers should not book third-party lodging for personal convenience.</a:t>
            </a:r>
          </a:p>
          <a:p>
            <a:pPr marL="0" marR="0" algn="l">
              <a:spcBef>
                <a:spcPts val="0"/>
              </a:spcBef>
              <a:spcAft>
                <a:spcPts val="0"/>
              </a:spcAft>
            </a:pPr>
            <a:endParaRPr lang="en-US" sz="3500" dirty="0"/>
          </a:p>
          <a:p>
            <a:pPr marL="0" marR="0" algn="l">
              <a:spcBef>
                <a:spcPts val="0"/>
              </a:spcBef>
              <a:spcAft>
                <a:spcPts val="0"/>
              </a:spcAft>
            </a:pPr>
            <a:r>
              <a:rPr lang="en-US" sz="3500" dirty="0"/>
              <a:t>A signed rental agreement or a reservation and receipt documenting the stay and a receipt (cardholder name must be same as the name on reimbursement) showing proof of purchase (name on card, last four digits of card number, date of purchase, balance paid in full) is also required.</a:t>
            </a:r>
          </a:p>
          <a:p>
            <a:pPr marL="0" marR="0" algn="l">
              <a:spcBef>
                <a:spcPts val="0"/>
              </a:spcBef>
              <a:spcAft>
                <a:spcPts val="0"/>
              </a:spcAft>
            </a:pPr>
            <a:endParaRPr lang="en-US" sz="3500" dirty="0"/>
          </a:p>
          <a:p>
            <a:pPr marL="0" marR="0" algn="l">
              <a:spcBef>
                <a:spcPts val="0"/>
              </a:spcBef>
              <a:spcAft>
                <a:spcPts val="0"/>
              </a:spcAft>
            </a:pPr>
            <a:r>
              <a:rPr lang="en-US" sz="3500" dirty="0"/>
              <a:t>Travelers must provide at least three hotel comparisons to show there was a cost-saving to the University; otherwise, Airbnb or rental for lodging will not be reimbursed.</a:t>
            </a:r>
          </a:p>
          <a:p>
            <a:pPr marL="0" marR="0" algn="l">
              <a:spcBef>
                <a:spcPts val="0"/>
              </a:spcBef>
              <a:spcAft>
                <a:spcPts val="0"/>
              </a:spcAft>
            </a:pPr>
            <a:endParaRPr lang="en-US" sz="3500" dirty="0"/>
          </a:p>
          <a:p>
            <a:pPr marL="0" marR="0" algn="l">
              <a:spcBef>
                <a:spcPts val="0"/>
              </a:spcBef>
              <a:spcAft>
                <a:spcPts val="0"/>
              </a:spcAft>
            </a:pPr>
            <a:r>
              <a:rPr lang="en-US" sz="3500" dirty="0"/>
              <a:t>This requirement is because cleaning, service, and other fees would add up to more than hotel lodging costs.</a:t>
            </a:r>
          </a:p>
        </p:txBody>
      </p:sp>
    </p:spTree>
    <p:extLst>
      <p:ext uri="{BB962C8B-B14F-4D97-AF65-F5344CB8AC3E}">
        <p14:creationId xmlns:p14="http://schemas.microsoft.com/office/powerpoint/2010/main" val="3054346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4129" y="228600"/>
            <a:ext cx="8821271" cy="3106271"/>
          </a:xfrm>
        </p:spPr>
        <p:txBody>
          <a:bodyPr>
            <a:normAutofit/>
          </a:bodyPr>
          <a:lstStyle/>
          <a:p>
            <a:pPr marR="0">
              <a:lnSpc>
                <a:spcPct val="80000"/>
              </a:lnSpc>
              <a:spcBef>
                <a:spcPts val="0"/>
              </a:spcBef>
              <a:spcAft>
                <a:spcPts val="0"/>
              </a:spcAft>
            </a:pPr>
            <a:endParaRPr lang="en-US" sz="2000" b="1" dirty="0"/>
          </a:p>
          <a:p>
            <a:pPr marR="0">
              <a:lnSpc>
                <a:spcPct val="80000"/>
              </a:lnSpc>
              <a:spcBef>
                <a:spcPts val="0"/>
              </a:spcBef>
              <a:spcAft>
                <a:spcPts val="0"/>
              </a:spcAft>
            </a:pPr>
            <a:r>
              <a:rPr lang="en-US" sz="2000" b="1" dirty="0"/>
              <a:t>Uber receipts</a:t>
            </a:r>
          </a:p>
          <a:p>
            <a:pPr marR="0">
              <a:lnSpc>
                <a:spcPct val="80000"/>
              </a:lnSpc>
              <a:spcBef>
                <a:spcPts val="0"/>
              </a:spcBef>
              <a:spcAft>
                <a:spcPts val="0"/>
              </a:spcAft>
            </a:pPr>
            <a:endParaRPr lang="en-US" sz="2000" b="1" dirty="0"/>
          </a:p>
          <a:p>
            <a:pPr marL="0" marR="0" algn="l">
              <a:spcBef>
                <a:spcPts val="0"/>
              </a:spcBef>
              <a:spcAft>
                <a:spcPts val="0"/>
              </a:spcAft>
            </a:pPr>
            <a:r>
              <a:rPr lang="en-US" sz="1400" dirty="0"/>
              <a:t>Uber/Taxi/Shuttle/Toll Please provide a receipt that shows fare charge, taxes, fees, and proof of payment.</a:t>
            </a:r>
          </a:p>
          <a:p>
            <a:pPr marL="0" marR="0" algn="l">
              <a:spcBef>
                <a:spcPts val="0"/>
              </a:spcBef>
              <a:spcAft>
                <a:spcPts val="0"/>
              </a:spcAft>
            </a:pPr>
            <a:r>
              <a:rPr lang="en-US" sz="1400" dirty="0"/>
              <a:t>The tip must be on a receipt.</a:t>
            </a:r>
          </a:p>
          <a:p>
            <a:pPr marL="0" marR="0" algn="l">
              <a:spcBef>
                <a:spcPts val="0"/>
              </a:spcBef>
              <a:spcAft>
                <a:spcPts val="0"/>
              </a:spcAft>
            </a:pPr>
            <a:endParaRPr lang="en-US" sz="1400" dirty="0"/>
          </a:p>
          <a:p>
            <a:pPr marL="0" marR="0" algn="l">
              <a:spcBef>
                <a:spcPts val="0"/>
              </a:spcBef>
              <a:spcAft>
                <a:spcPts val="0"/>
              </a:spcAft>
            </a:pPr>
            <a:r>
              <a:rPr lang="en-US" sz="1400" dirty="0"/>
              <a:t>Listed below are the accepted tip amounts for reimbursement:</a:t>
            </a:r>
          </a:p>
          <a:p>
            <a:pPr marL="0" marR="0" algn="l">
              <a:spcBef>
                <a:spcPts val="0"/>
              </a:spcBef>
              <a:spcAft>
                <a:spcPts val="0"/>
              </a:spcAft>
            </a:pPr>
            <a:endParaRPr lang="en-US" sz="1400" dirty="0"/>
          </a:p>
          <a:p>
            <a:pPr marL="0" marR="0" algn="l">
              <a:spcBef>
                <a:spcPts val="0"/>
              </a:spcBef>
              <a:spcAft>
                <a:spcPts val="0"/>
              </a:spcAft>
            </a:pPr>
            <a:r>
              <a:rPr lang="en-US" sz="1400" dirty="0"/>
              <a:t>	• Airports: Baggage Handling/Skycaps = no more than $2.00 per bag; Shuttle Drivers = no more than $2.00 	   per bag.</a:t>
            </a:r>
          </a:p>
          <a:p>
            <a:pPr marL="0" marR="0" algn="l">
              <a:spcBef>
                <a:spcPts val="0"/>
              </a:spcBef>
              <a:spcAft>
                <a:spcPts val="0"/>
              </a:spcAft>
            </a:pPr>
            <a:endParaRPr lang="en-US" sz="1400" dirty="0"/>
          </a:p>
          <a:p>
            <a:pPr marL="0" marR="0" algn="l">
              <a:spcBef>
                <a:spcPts val="0"/>
              </a:spcBef>
              <a:spcAft>
                <a:spcPts val="0"/>
              </a:spcAft>
            </a:pPr>
            <a:r>
              <a:rPr lang="en-US" sz="1400" dirty="0"/>
              <a:t>	• Parking/Auto Related: Valets = $2.00 per car when collecting the car; Taxi or car service drivers = no more 	   than $5.00 per trip.</a:t>
            </a:r>
          </a:p>
          <a:p>
            <a:pPr marL="0" marR="0">
              <a:lnSpc>
                <a:spcPct val="107000"/>
              </a:lnSpc>
              <a:spcBef>
                <a:spcPts val="0"/>
              </a:spcBef>
              <a:spcAft>
                <a:spcPts val="8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0257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4129" y="228600"/>
            <a:ext cx="8821271" cy="3740573"/>
          </a:xfrm>
        </p:spPr>
        <p:txBody>
          <a:bodyPr>
            <a:normAutofit fontScale="92500"/>
          </a:bodyPr>
          <a:lstStyle/>
          <a:p>
            <a:pPr>
              <a:lnSpc>
                <a:spcPct val="90000"/>
              </a:lnSpc>
              <a:spcBef>
                <a:spcPts val="0"/>
              </a:spcBef>
            </a:pPr>
            <a:r>
              <a:rPr lang="en-US" sz="2000" b="1" dirty="0"/>
              <a:t>Ride Sharing</a:t>
            </a:r>
          </a:p>
          <a:p>
            <a:pPr>
              <a:lnSpc>
                <a:spcPct val="90000"/>
              </a:lnSpc>
              <a:spcBef>
                <a:spcPts val="0"/>
              </a:spcBef>
            </a:pPr>
            <a:endParaRPr lang="en-US" sz="600" b="1" dirty="0"/>
          </a:p>
          <a:p>
            <a:pPr marL="0" marR="0" algn="l">
              <a:spcBef>
                <a:spcPts val="0"/>
              </a:spcBef>
              <a:spcAft>
                <a:spcPts val="0"/>
              </a:spcAft>
            </a:pPr>
            <a:r>
              <a:rPr lang="en-US" sz="1500" dirty="0"/>
              <a:t>It is the policy of the University to limit the number of vehicles for which mileage expense is to be incurred by the University to the minimum necessary to transport multiple business travelers to a common destination with reasonable regard for safety, comfort, and efficiency.</a:t>
            </a:r>
          </a:p>
          <a:p>
            <a:pPr marL="0" marR="0" algn="l">
              <a:spcBef>
                <a:spcPts val="0"/>
              </a:spcBef>
              <a:spcAft>
                <a:spcPts val="0"/>
              </a:spcAft>
            </a:pPr>
            <a:endParaRPr lang="en-US" sz="1500" dirty="0"/>
          </a:p>
          <a:p>
            <a:pPr marL="0" marR="0" algn="l">
              <a:spcBef>
                <a:spcPts val="0"/>
              </a:spcBef>
              <a:spcAft>
                <a:spcPts val="0"/>
              </a:spcAft>
            </a:pPr>
            <a:r>
              <a:rPr lang="en-US" sz="1500" dirty="0"/>
              <a:t>The precise number of vehicles that can be justified will vary according to the type of vehicle available (e.g., van, sedan, station wagon); the number of travelers; distance to be traveled; vicinity travel required at the destination; compatibility of travelers' departure and return schedules; and other pertinent variables.</a:t>
            </a:r>
          </a:p>
          <a:p>
            <a:pPr marL="0" marR="0" algn="l">
              <a:spcBef>
                <a:spcPts val="0"/>
              </a:spcBef>
              <a:spcAft>
                <a:spcPts val="0"/>
              </a:spcAft>
            </a:pPr>
            <a:endParaRPr lang="en-US" sz="1500" dirty="0"/>
          </a:p>
          <a:p>
            <a:pPr marL="0" marR="0" algn="l">
              <a:spcBef>
                <a:spcPts val="0"/>
              </a:spcBef>
              <a:spcAft>
                <a:spcPts val="0"/>
              </a:spcAft>
            </a:pPr>
            <a:r>
              <a:rPr lang="en-US" sz="1500" dirty="0"/>
              <a:t>However, both the traveler and those who authorize the travel bear responsibility for assuring that the number of vehicles used, and the consequent expenses incurred reflect </a:t>
            </a:r>
            <a:r>
              <a:rPr lang="en-US" sz="1400" dirty="0"/>
              <a:t>observance of the University policy stated above.</a:t>
            </a:r>
          </a:p>
          <a:p>
            <a:pPr marL="0" marR="0" algn="l">
              <a:spcBef>
                <a:spcPts val="0"/>
              </a:spcBef>
              <a:spcAft>
                <a:spcPts val="0"/>
              </a:spcAft>
            </a:pPr>
            <a:endParaRPr lang="en-US" sz="1400" dirty="0"/>
          </a:p>
          <a:p>
            <a:pPr marL="0" marR="0" algn="l">
              <a:spcBef>
                <a:spcPts val="0"/>
              </a:spcBef>
              <a:spcAft>
                <a:spcPts val="0"/>
              </a:spcAft>
            </a:pPr>
            <a:r>
              <a:rPr lang="en-US" sz="1400" dirty="0"/>
              <a:t>Only one may claim mileage reimbursement when multiple passengers undertake approved business travel in a private vehicle.</a:t>
            </a:r>
          </a:p>
          <a:p>
            <a:pPr marL="0" marR="0" algn="l">
              <a:spcBef>
                <a:spcPts val="0"/>
              </a:spcBef>
              <a:spcAft>
                <a:spcPts val="0"/>
              </a:spcAft>
            </a:pPr>
            <a:endParaRPr lang="en-US" sz="1400" dirty="0"/>
          </a:p>
          <a:p>
            <a:pPr marL="0" marR="0" algn="l">
              <a:spcBef>
                <a:spcPts val="0"/>
              </a:spcBef>
              <a:spcAft>
                <a:spcPts val="0"/>
              </a:spcAft>
            </a:pPr>
            <a:r>
              <a:rPr lang="en-US" sz="1400" dirty="0"/>
              <a:t>Gas should only be used for rental cars. A personal vehicle should only request mileage.</a:t>
            </a:r>
          </a:p>
          <a:p>
            <a:pPr marL="0" marR="0">
              <a:lnSpc>
                <a:spcPct val="107000"/>
              </a:lnSpc>
              <a:spcBef>
                <a:spcPts val="0"/>
              </a:spcBef>
              <a:spcAft>
                <a:spcPts val="8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4874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4129" y="228600"/>
            <a:ext cx="8821271" cy="3281082"/>
          </a:xfrm>
        </p:spPr>
        <p:txBody>
          <a:bodyPr>
            <a:normAutofit fontScale="40000" lnSpcReduction="20000"/>
          </a:bodyPr>
          <a:lstStyle/>
          <a:p>
            <a:pPr marR="0">
              <a:lnSpc>
                <a:spcPct val="110000"/>
              </a:lnSpc>
              <a:spcBef>
                <a:spcPts val="0"/>
              </a:spcBef>
              <a:spcAft>
                <a:spcPts val="0"/>
              </a:spcAft>
            </a:pPr>
            <a:r>
              <a:rPr lang="en-US" sz="4800" b="1" dirty="0"/>
              <a:t>Car Rental</a:t>
            </a:r>
          </a:p>
          <a:p>
            <a:pPr marR="0">
              <a:lnSpc>
                <a:spcPct val="110000"/>
              </a:lnSpc>
              <a:spcBef>
                <a:spcPts val="0"/>
              </a:spcBef>
              <a:spcAft>
                <a:spcPts val="0"/>
              </a:spcAft>
            </a:pPr>
            <a:endParaRPr lang="en-US" sz="1500" b="1" dirty="0"/>
          </a:p>
          <a:p>
            <a:pPr marL="0" marR="0" algn="l">
              <a:spcBef>
                <a:spcPts val="0"/>
              </a:spcBef>
              <a:spcAft>
                <a:spcPts val="0"/>
              </a:spcAft>
            </a:pPr>
            <a:r>
              <a:rPr lang="en-US" sz="3500" dirty="0"/>
              <a:t>If using a rental vehicle for either in-state or out-of-state travel, employees shall use the State's term contracts when available. Enterprise or National Car Rental.</a:t>
            </a:r>
          </a:p>
          <a:p>
            <a:pPr marL="0" marR="0" algn="l">
              <a:spcBef>
                <a:spcPts val="0"/>
              </a:spcBef>
              <a:spcAft>
                <a:spcPts val="0"/>
              </a:spcAft>
            </a:pPr>
            <a:endParaRPr lang="en-US" sz="3500" dirty="0"/>
          </a:p>
          <a:p>
            <a:pPr marL="0" marR="0" algn="l">
              <a:spcBef>
                <a:spcPts val="0"/>
              </a:spcBef>
              <a:spcAft>
                <a:spcPts val="0"/>
              </a:spcAft>
            </a:pPr>
            <a:r>
              <a:rPr lang="en-US" sz="3500" dirty="0"/>
              <a:t>The state employee shall bear the difference in cost when renting a vehicle from a class that exceeds the cost of a standard vehicle on the State's term contract for short-term vehicle rentals.</a:t>
            </a:r>
          </a:p>
          <a:p>
            <a:pPr marL="0" marR="0" algn="l">
              <a:spcBef>
                <a:spcPts val="0"/>
              </a:spcBef>
              <a:spcAft>
                <a:spcPts val="0"/>
              </a:spcAft>
            </a:pPr>
            <a:endParaRPr lang="en-US" sz="3500" dirty="0"/>
          </a:p>
          <a:p>
            <a:pPr marL="0" marR="0" algn="l">
              <a:spcBef>
                <a:spcPts val="0"/>
              </a:spcBef>
              <a:spcAft>
                <a:spcPts val="0"/>
              </a:spcAft>
            </a:pPr>
            <a:r>
              <a:rPr lang="en-US" sz="3500" dirty="0"/>
              <a:t> No reimbursement will be made for rental insurance because state employees are covered under the State's auto insurance program.</a:t>
            </a:r>
          </a:p>
          <a:p>
            <a:pPr marL="0" marR="0" algn="l">
              <a:spcBef>
                <a:spcPts val="0"/>
              </a:spcBef>
              <a:spcAft>
                <a:spcPts val="0"/>
              </a:spcAft>
            </a:pPr>
            <a:endParaRPr lang="en-US" sz="3500" dirty="0"/>
          </a:p>
          <a:p>
            <a:pPr marL="0" marR="0" algn="l">
              <a:spcBef>
                <a:spcPts val="0"/>
              </a:spcBef>
              <a:spcAft>
                <a:spcPts val="0"/>
              </a:spcAft>
            </a:pPr>
            <a:r>
              <a:rPr lang="en-US" sz="3500" dirty="0"/>
              <a:t>However, reimbursement for automobile rental insurance will be permitted for individuals engaged in state business during travel to international destinations. Rental vehicles are not authorized for personal use.</a:t>
            </a:r>
          </a:p>
          <a:p>
            <a:pPr marL="0" marR="0" algn="l">
              <a:spcBef>
                <a:spcPts val="0"/>
              </a:spcBef>
              <a:spcAft>
                <a:spcPts val="0"/>
              </a:spcAft>
            </a:pPr>
            <a:endParaRPr lang="en-US" sz="3500" dirty="0"/>
          </a:p>
          <a:p>
            <a:pPr marL="0" marR="0" algn="l">
              <a:spcBef>
                <a:spcPts val="0"/>
              </a:spcBef>
              <a:spcAft>
                <a:spcPts val="0"/>
              </a:spcAft>
            </a:pPr>
            <a:r>
              <a:rPr lang="en-US" sz="3500" dirty="0"/>
              <a:t>NO OPTIONAL EXTRAS, NO INSURANCE, EXTRA DRIVER, ROADSIDE ASSISTANCE, NAVIGATION, or CAR SEAT charges will be reimbursed. The itemized receipt must have the cardholder's name (must match the name on the reimbursement request), type of payment method, last four digits of the card number, and the balance due should show that the expense has been paid in full.</a:t>
            </a:r>
          </a:p>
        </p:txBody>
      </p:sp>
    </p:spTree>
    <p:extLst>
      <p:ext uri="{BB962C8B-B14F-4D97-AF65-F5344CB8AC3E}">
        <p14:creationId xmlns:p14="http://schemas.microsoft.com/office/powerpoint/2010/main" val="379502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4129" y="228600"/>
            <a:ext cx="8821271" cy="3872345"/>
          </a:xfrm>
        </p:spPr>
        <p:txBody>
          <a:bodyPr>
            <a:normAutofit/>
          </a:bodyPr>
          <a:lstStyle/>
          <a:p>
            <a:pPr>
              <a:lnSpc>
                <a:spcPct val="110000"/>
              </a:lnSpc>
              <a:spcBef>
                <a:spcPts val="0"/>
              </a:spcBef>
            </a:pPr>
            <a:r>
              <a:rPr lang="en-US" sz="2000" b="1" dirty="0"/>
              <a:t>Reimbursement</a:t>
            </a:r>
            <a:endParaRPr lang="en-US" sz="4000" b="1" dirty="0"/>
          </a:p>
          <a:p>
            <a:pPr marL="0" marR="0" algn="l">
              <a:spcBef>
                <a:spcPts val="0"/>
              </a:spcBef>
              <a:spcAft>
                <a:spcPts val="0"/>
              </a:spcAft>
            </a:pPr>
            <a:r>
              <a:rPr lang="en-US" sz="1300" dirty="0"/>
              <a:t>A pre-approval should be submitted in Chrome River prior to travel.</a:t>
            </a:r>
          </a:p>
          <a:p>
            <a:pPr marL="0" marR="0" algn="l">
              <a:spcBef>
                <a:spcPts val="0"/>
              </a:spcBef>
              <a:spcAft>
                <a:spcPts val="0"/>
              </a:spcAft>
            </a:pPr>
            <a:endParaRPr lang="en-US" sz="1300" dirty="0"/>
          </a:p>
          <a:p>
            <a:pPr marL="0" marR="0" algn="l">
              <a:spcBef>
                <a:spcPts val="0"/>
              </a:spcBef>
              <a:spcAft>
                <a:spcPts val="0"/>
              </a:spcAft>
            </a:pPr>
            <a:r>
              <a:rPr lang="en-US" sz="1300" dirty="0"/>
              <a:t>Airfare and Registration fees can be reimbursed prior to travel.</a:t>
            </a:r>
          </a:p>
          <a:p>
            <a:pPr marL="0" marR="0" algn="l">
              <a:spcBef>
                <a:spcPts val="0"/>
              </a:spcBef>
              <a:spcAft>
                <a:spcPts val="0"/>
              </a:spcAft>
            </a:pPr>
            <a:endParaRPr lang="en-US" sz="1300" dirty="0"/>
          </a:p>
          <a:p>
            <a:pPr marL="0" marR="0" algn="l">
              <a:spcBef>
                <a:spcPts val="0"/>
              </a:spcBef>
              <a:spcAft>
                <a:spcPts val="0"/>
              </a:spcAft>
            </a:pPr>
            <a:r>
              <a:rPr lang="en-US" sz="1300" dirty="0"/>
              <a:t>Requests for reimbursement and documented expenditures shall be filed within 30 days after the travel period ends for which the reimbursement is requested.</a:t>
            </a:r>
          </a:p>
          <a:p>
            <a:pPr marL="0" marR="0" algn="l">
              <a:spcBef>
                <a:spcPts val="0"/>
              </a:spcBef>
              <a:spcAft>
                <a:spcPts val="0"/>
              </a:spcAft>
            </a:pPr>
            <a:endParaRPr lang="en-US" sz="1300" dirty="0"/>
          </a:p>
          <a:p>
            <a:pPr marL="0" marR="0" algn="l">
              <a:spcBef>
                <a:spcPts val="0"/>
              </a:spcBef>
              <a:spcAft>
                <a:spcPts val="0"/>
              </a:spcAft>
            </a:pPr>
            <a:r>
              <a:rPr lang="en-US" sz="1300" dirty="0"/>
              <a:t>Specific dates of lodging must be listed on the reimbursement request.</a:t>
            </a:r>
          </a:p>
          <a:p>
            <a:pPr marL="0" marR="0" algn="l">
              <a:spcBef>
                <a:spcPts val="0"/>
              </a:spcBef>
              <a:spcAft>
                <a:spcPts val="0"/>
              </a:spcAft>
            </a:pPr>
            <a:endParaRPr lang="en-US" sz="1300" dirty="0"/>
          </a:p>
          <a:p>
            <a:pPr marL="0" marR="0" algn="l">
              <a:spcBef>
                <a:spcPts val="0"/>
              </a:spcBef>
              <a:spcAft>
                <a:spcPts val="0"/>
              </a:spcAft>
            </a:pPr>
            <a:r>
              <a:rPr lang="en-US" sz="1300" dirty="0"/>
              <a:t>Overnight stay required for meal reimbursement. Each meal reimbursement rate must be listed on the reimbursement request. Per Diem is only reimbursed at State per diem rates.</a:t>
            </a:r>
          </a:p>
          <a:p>
            <a:pPr marL="0" marR="0" algn="l">
              <a:spcBef>
                <a:spcPts val="0"/>
              </a:spcBef>
              <a:spcAft>
                <a:spcPts val="0"/>
              </a:spcAft>
            </a:pPr>
            <a:endParaRPr lang="en-US" sz="1300" dirty="0"/>
          </a:p>
          <a:p>
            <a:pPr marL="0" marR="0" algn="l">
              <a:spcBef>
                <a:spcPts val="0"/>
              </a:spcBef>
              <a:spcAft>
                <a:spcPts val="0"/>
              </a:spcAft>
            </a:pPr>
            <a:r>
              <a:rPr lang="en-US" sz="1300" dirty="0"/>
              <a:t>Departure and arrival times must be listed on the reimbursement request.</a:t>
            </a:r>
          </a:p>
          <a:p>
            <a:pPr marL="0" marR="0" algn="l">
              <a:spcBef>
                <a:spcPts val="0"/>
              </a:spcBef>
              <a:spcAft>
                <a:spcPts val="0"/>
              </a:spcAft>
            </a:pPr>
            <a:endParaRPr lang="en-US" sz="1300" dirty="0"/>
          </a:p>
          <a:p>
            <a:pPr marL="0" marR="0" algn="l">
              <a:spcBef>
                <a:spcPts val="0"/>
              </a:spcBef>
              <a:spcAft>
                <a:spcPts val="0"/>
              </a:spcAft>
            </a:pPr>
            <a:r>
              <a:rPr lang="en-US" sz="1300" dirty="0"/>
              <a:t>Receipts are required for all travel expenses, except when claiming per diem for meals and mileage.</a:t>
            </a:r>
          </a:p>
          <a:p>
            <a:pPr marL="0" marR="0" algn="l">
              <a:spcBef>
                <a:spcPts val="0"/>
              </a:spcBef>
              <a:spcAft>
                <a:spcPts val="0"/>
              </a:spcAft>
            </a:pPr>
            <a:endParaRPr lang="en-US" sz="1300" dirty="0"/>
          </a:p>
          <a:p>
            <a:pPr algn="l">
              <a:spcBef>
                <a:spcPts val="0"/>
              </a:spcBef>
            </a:pPr>
            <a:r>
              <a:rPr lang="en-US" sz="1400" dirty="0"/>
              <a:t>Per Diem Amount (includes gratuity) </a:t>
            </a:r>
          </a:p>
          <a:p>
            <a:pPr marL="0" marR="0" algn="l">
              <a:spcBef>
                <a:spcPts val="0"/>
              </a:spcBef>
              <a:spcAft>
                <a:spcPts val="0"/>
              </a:spcAft>
            </a:pPr>
            <a:endParaRPr lang="en-US" sz="1300" dirty="0"/>
          </a:p>
          <a:p>
            <a:pPr marL="0" marR="0">
              <a:lnSpc>
                <a:spcPct val="107000"/>
              </a:lnSpc>
              <a:spcBef>
                <a:spcPts val="0"/>
              </a:spcBef>
              <a:spcAft>
                <a:spcPts val="8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5873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4130" y="228600"/>
            <a:ext cx="5663204" cy="4119880"/>
          </a:xfrm>
        </p:spPr>
        <p:txBody>
          <a:bodyPr>
            <a:normAutofit fontScale="40000" lnSpcReduction="20000"/>
          </a:bodyPr>
          <a:lstStyle/>
          <a:p>
            <a:pPr marL="0" marR="0">
              <a:spcBef>
                <a:spcPts val="0"/>
              </a:spcBef>
              <a:spcAft>
                <a:spcPts val="0"/>
              </a:spcAft>
            </a:pPr>
            <a:r>
              <a:rPr lang="en-US" sz="5000" b="1" dirty="0"/>
              <a:t>Meals During Overnight Travel</a:t>
            </a:r>
          </a:p>
          <a:p>
            <a:pPr marL="0" marR="0">
              <a:spcBef>
                <a:spcPts val="0"/>
              </a:spcBef>
              <a:spcAft>
                <a:spcPts val="0"/>
              </a:spcAft>
            </a:pPr>
            <a:endParaRPr lang="en-US" sz="1500" b="1" dirty="0"/>
          </a:p>
          <a:p>
            <a:pPr marL="0" marR="0" algn="l">
              <a:spcBef>
                <a:spcPts val="0"/>
              </a:spcBef>
              <a:spcAft>
                <a:spcPts val="0"/>
              </a:spcAft>
            </a:pPr>
            <a:r>
              <a:rPr lang="en-US" sz="3500" dirty="0"/>
              <a:t>A state employee may be reimbursed for meals, including lunches, while on official state business when the employee is in overnight travel status. Employees may be reimbursed for meals for partial days of travel when in overnight travel status, and the partial day is the day of departure or the day of return.</a:t>
            </a:r>
          </a:p>
          <a:p>
            <a:pPr marL="0" marR="0" algn="l">
              <a:spcBef>
                <a:spcPts val="0"/>
              </a:spcBef>
              <a:spcAft>
                <a:spcPts val="0"/>
              </a:spcAft>
            </a:pPr>
            <a:endParaRPr lang="en-US" sz="3500" dirty="0"/>
          </a:p>
          <a:p>
            <a:pPr marL="0" marR="0" algn="l">
              <a:spcBef>
                <a:spcPts val="0"/>
              </a:spcBef>
              <a:spcAft>
                <a:spcPts val="0"/>
              </a:spcAft>
            </a:pPr>
            <a:r>
              <a:rPr lang="en-US" sz="3500" dirty="0"/>
              <a:t>The following applies:</a:t>
            </a:r>
          </a:p>
          <a:p>
            <a:pPr marL="0" marR="0" algn="l">
              <a:spcBef>
                <a:spcPts val="0"/>
              </a:spcBef>
              <a:spcAft>
                <a:spcPts val="0"/>
              </a:spcAft>
            </a:pPr>
            <a:endParaRPr lang="en-US" sz="3500" dirty="0"/>
          </a:p>
          <a:p>
            <a:pPr marL="0" marR="0" algn="l">
              <a:spcBef>
                <a:spcPts val="0"/>
              </a:spcBef>
              <a:spcAft>
                <a:spcPts val="0"/>
              </a:spcAft>
            </a:pPr>
            <a:r>
              <a:rPr lang="en-US" sz="3500" dirty="0"/>
              <a:t>	• Breakfast: depart duty station prior to 6:00 a.m.</a:t>
            </a:r>
          </a:p>
          <a:p>
            <a:pPr marL="0" marR="0" algn="l">
              <a:spcBef>
                <a:spcPts val="0"/>
              </a:spcBef>
              <a:spcAft>
                <a:spcPts val="0"/>
              </a:spcAft>
            </a:pPr>
            <a:r>
              <a:rPr lang="en-US" sz="3500" dirty="0"/>
              <a:t>	• Lunch: depart duty station before noon (day of departure) or 	   	   return to duty station after 2:00 p.m. (day of return).</a:t>
            </a:r>
          </a:p>
          <a:p>
            <a:pPr marL="0" marR="0" algn="l">
              <a:spcBef>
                <a:spcPts val="0"/>
              </a:spcBef>
              <a:spcAft>
                <a:spcPts val="0"/>
              </a:spcAft>
            </a:pPr>
            <a:r>
              <a:rPr lang="en-US" sz="3500" dirty="0"/>
              <a:t>	• Dinner: depart duty station before 5:00 p.m. (day of departure) 	 	   or return to duty station after 8:00 p.m. (day of return).</a:t>
            </a:r>
          </a:p>
          <a:p>
            <a:pPr marL="0" marR="0" algn="l">
              <a:spcBef>
                <a:spcPts val="0"/>
              </a:spcBef>
              <a:spcAft>
                <a:spcPts val="0"/>
              </a:spcAft>
            </a:pPr>
            <a:r>
              <a:rPr lang="en-US" sz="3500" dirty="0"/>
              <a:t>	• The travel must involve a travel destination located at least 35 	 	   miles from the employee's regularly assigned duty station or 	  	   home, whichever is less.</a:t>
            </a:r>
          </a:p>
          <a:p>
            <a:pPr marL="0" marR="0" algn="l">
              <a:spcBef>
                <a:spcPts val="0"/>
              </a:spcBef>
              <a:spcAft>
                <a:spcPts val="0"/>
              </a:spcAft>
            </a:pPr>
            <a:r>
              <a:rPr lang="en-US" sz="3500" dirty="0"/>
              <a:t>	• Department may reimburse students/non-employees/employees 	   at a per diem amount lower than state rates but not over the 	 	   state per diem amounts.</a:t>
            </a:r>
          </a:p>
          <a:p>
            <a:pPr marL="0" marR="0" algn="l">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lgn="l">
              <a:spcBef>
                <a:spcPts val="0"/>
              </a:spcBef>
              <a:spcAft>
                <a:spcPts val="0"/>
              </a:spcAft>
            </a:pPr>
            <a:r>
              <a:rPr lang="en-US" sz="1800" dirty="0">
                <a:solidFill>
                  <a:srgbClr val="0E101A"/>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8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07069B60-5FAE-4649-950A-CE35B9A896FE}"/>
              </a:ext>
            </a:extLst>
          </p:cNvPr>
          <p:cNvPicPr>
            <a:picLocks noChangeAspect="1"/>
          </p:cNvPicPr>
          <p:nvPr/>
        </p:nvPicPr>
        <p:blipFill>
          <a:blip r:embed="rId2"/>
          <a:stretch>
            <a:fillRect/>
          </a:stretch>
        </p:blipFill>
        <p:spPr>
          <a:xfrm>
            <a:off x="5819775" y="654950"/>
            <a:ext cx="3324225" cy="3158437"/>
          </a:xfrm>
          <a:prstGeom prst="rect">
            <a:avLst/>
          </a:prstGeom>
        </p:spPr>
      </p:pic>
      <p:sp>
        <p:nvSpPr>
          <p:cNvPr id="7" name="TextBox 6">
            <a:extLst>
              <a:ext uri="{FF2B5EF4-FFF2-40B4-BE49-F238E27FC236}">
                <a16:creationId xmlns:a16="http://schemas.microsoft.com/office/drawing/2014/main" id="{CBF94147-7218-45E2-BB3D-9F2D3FA33285}"/>
              </a:ext>
            </a:extLst>
          </p:cNvPr>
          <p:cNvSpPr txBox="1"/>
          <p:nvPr/>
        </p:nvSpPr>
        <p:spPr>
          <a:xfrm>
            <a:off x="6546427" y="228600"/>
            <a:ext cx="1676246" cy="369332"/>
          </a:xfrm>
          <a:prstGeom prst="rect">
            <a:avLst/>
          </a:prstGeom>
          <a:noFill/>
        </p:spPr>
        <p:txBody>
          <a:bodyPr wrap="square">
            <a:spAutoFit/>
          </a:bodyPr>
          <a:lstStyle/>
          <a:p>
            <a:pPr marL="0" marR="0">
              <a:spcBef>
                <a:spcPts val="0"/>
              </a:spcBef>
              <a:spcAft>
                <a:spcPts val="0"/>
              </a:spcAft>
            </a:pPr>
            <a:r>
              <a:rPr lang="en-US" sz="1800" dirty="0"/>
              <a:t>Per Diem Rates:</a:t>
            </a:r>
          </a:p>
        </p:txBody>
      </p:sp>
    </p:spTree>
    <p:extLst>
      <p:ext uri="{BB962C8B-B14F-4D97-AF65-F5344CB8AC3E}">
        <p14:creationId xmlns:p14="http://schemas.microsoft.com/office/powerpoint/2010/main" val="2386739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4130" y="228600"/>
            <a:ext cx="8846670" cy="3056467"/>
          </a:xfrm>
        </p:spPr>
        <p:txBody>
          <a:bodyPr>
            <a:normAutofit/>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80000"/>
              </a:lnSpc>
              <a:spcBef>
                <a:spcPts val="0"/>
              </a:spcBef>
            </a:pPr>
            <a:r>
              <a:rPr lang="en-US" sz="2000" b="1" dirty="0"/>
              <a:t>Travel Advance</a:t>
            </a:r>
          </a:p>
          <a:p>
            <a:pPr>
              <a:lnSpc>
                <a:spcPct val="80000"/>
              </a:lnSpc>
              <a:spcBef>
                <a:spcPts val="0"/>
              </a:spcBef>
            </a:pPr>
            <a:r>
              <a:rPr lang="en-US" sz="2000" b="1" dirty="0"/>
              <a:t>and</a:t>
            </a:r>
          </a:p>
          <a:p>
            <a:pPr>
              <a:lnSpc>
                <a:spcPct val="80000"/>
              </a:lnSpc>
              <a:spcBef>
                <a:spcPts val="0"/>
              </a:spcBef>
            </a:pPr>
            <a:r>
              <a:rPr lang="en-US" sz="2000" b="1" dirty="0"/>
              <a:t>Travel Advance Return</a:t>
            </a:r>
          </a:p>
          <a:p>
            <a:pPr marL="0" marR="0">
              <a:lnSpc>
                <a:spcPct val="107000"/>
              </a:lnSpc>
              <a:spcBef>
                <a:spcPts val="0"/>
              </a:spcBef>
              <a:spcAft>
                <a:spcPts val="800"/>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hlinkClick r:id="rId2"/>
              </a:rPr>
              <a:t>https://www.wcu.edu/WebFiles/PDFs/TravelAdvanceInstructions.pdf</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C38B22EC-CBDC-4026-AC14-B74DE472F374}"/>
              </a:ext>
            </a:extLst>
          </p:cNvPr>
          <p:cNvPicPr>
            <a:picLocks noChangeAspect="1"/>
          </p:cNvPicPr>
          <p:nvPr/>
        </p:nvPicPr>
        <p:blipFill>
          <a:blip r:embed="rId3"/>
          <a:stretch>
            <a:fillRect/>
          </a:stretch>
        </p:blipFill>
        <p:spPr>
          <a:xfrm>
            <a:off x="3369702" y="2282613"/>
            <a:ext cx="2295525" cy="1485900"/>
          </a:xfrm>
          <a:prstGeom prst="rect">
            <a:avLst/>
          </a:prstGeom>
        </p:spPr>
      </p:pic>
    </p:spTree>
    <p:extLst>
      <p:ext uri="{BB962C8B-B14F-4D97-AF65-F5344CB8AC3E}">
        <p14:creationId xmlns:p14="http://schemas.microsoft.com/office/powerpoint/2010/main" val="335091840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F1E80"/>
        </a:solidFill>
        <a:ln>
          <a:noFill/>
        </a:ln>
        <a:effectLst/>
      </a:spPr>
      <a:bodyPr rtlCol="0" anchor="ctr"/>
      <a:lstStyle>
        <a:defPPr algn="ctr">
          <a:defRPr dirty="0" smtClean="0"/>
        </a:defPPr>
      </a:lstStyle>
      <a:style>
        <a:lnRef idx="1">
          <a:schemeClr val="accent1"/>
        </a:lnRef>
        <a:fillRef idx="3">
          <a:schemeClr val="accent1"/>
        </a:fillRef>
        <a:effectRef idx="2">
          <a:schemeClr val="accent1"/>
        </a:effectRef>
        <a:fontRef idx="minor">
          <a:schemeClr val="lt1"/>
        </a:fontRef>
      </a:style>
    </a:spDef>
    <a:lnDef>
      <a:spPr>
        <a:ln w="12700">
          <a:solidFill>
            <a:schemeClr val="tx1">
              <a:alpha val="30000"/>
            </a:schemeClr>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0" marR="0" indent="0" algn="l" defTabSz="914400" rtl="0" eaLnBrk="1" fontAlgn="auto" latinLnBrk="0" hangingPunct="1">
          <a:lnSpc>
            <a:spcPts val="3400"/>
          </a:lnSpc>
          <a:spcBef>
            <a:spcPts val="0"/>
          </a:spcBef>
          <a:spcAft>
            <a:spcPts val="0"/>
          </a:spcAft>
          <a:buClrTx/>
          <a:buSzTx/>
          <a:buFontTx/>
          <a:buNone/>
          <a:tabLst/>
          <a:defRPr kumimoji="0" sz="2000" b="0" i="0" u="none" strike="noStrike" kern="1200" cap="all" spc="0" normalizeH="0" baseline="0" noProof="0" dirty="0" smtClean="0">
            <a:ln>
              <a:noFill/>
            </a:ln>
            <a:solidFill>
              <a:prstClr val="white"/>
            </a:solidFill>
            <a:effectLst/>
            <a:uLnTx/>
            <a:uFillTx/>
            <a:latin typeface="FreightSans Pro Semibold"/>
            <a:ea typeface="+mn-ea"/>
            <a:cs typeface="FreightSans Pro Semibold"/>
          </a:defRPr>
        </a:defPPr>
      </a:lstStyle>
    </a:txDef>
  </a:objectDefaults>
  <a:extraClrSchemeLst/>
  <a:extLst>
    <a:ext uri="{05A4C25C-085E-4340-85A3-A5531E510DB2}">
      <thm15:themeFamily xmlns:thm15="http://schemas.microsoft.com/office/thememl/2012/main" name="PowerPoint is amazing1.potx" id="{590B367D-C7D1-47B9-82AE-D038F54B52B7}" vid="{757DA012-2E8B-4D42-9165-9431CF50D7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475</TotalTime>
  <Words>1353</Words>
  <Application>Microsoft Office PowerPoint</Application>
  <PresentationFormat>On-screen Show (16:9)</PresentationFormat>
  <Paragraphs>103</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FreightMacro Pro Semibold</vt:lpstr>
      <vt:lpstr>FreightSans Pro Medium</vt:lpstr>
      <vt:lpstr>FreightSans Pro Semibold</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Brandon Dehart</dc:creator>
  <cp:keywords/>
  <dc:description/>
  <cp:lastModifiedBy>Anita Hall</cp:lastModifiedBy>
  <cp:revision>73</cp:revision>
  <dcterms:created xsi:type="dcterms:W3CDTF">2018-04-12T17:37:06Z</dcterms:created>
  <dcterms:modified xsi:type="dcterms:W3CDTF">2022-07-26T19:51:04Z</dcterms:modified>
  <cp:category/>
</cp:coreProperties>
</file>