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43891200" cy="32918400"/>
  <p:notesSz cx="9144000" cy="6858000"/>
  <p:defaultTextStyle>
    <a:defPPr>
      <a:defRPr lang="en-US"/>
    </a:defPPr>
    <a:lvl1pPr algn="l" defTabSz="219456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2194560" algn="l" defTabSz="219456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4389120" algn="l" defTabSz="219456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6583680" algn="l" defTabSz="219456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8778240" algn="l" defTabSz="219456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10972800" algn="l" defTabSz="2194560" rtl="0" eaLnBrk="1" latinLnBrk="0" hangingPunct="1"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13167360" algn="l" defTabSz="2194560" rtl="0" eaLnBrk="1" latinLnBrk="0" hangingPunct="1"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15361920" algn="l" defTabSz="2194560" rtl="0" eaLnBrk="1" latinLnBrk="0" hangingPunct="1"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17556480" algn="l" defTabSz="2194560" rtl="0" eaLnBrk="1" latinLnBrk="0" hangingPunct="1">
      <a:defRPr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clrMru>
    <a:srgbClr val="592C88"/>
    <a:srgbClr val="AF8B48"/>
    <a:srgbClr val="5C0093"/>
    <a:srgbClr val="6000AE"/>
    <a:srgbClr val="50008E"/>
    <a:srgbClr val="440D62"/>
    <a:srgbClr val="FFA9E8"/>
    <a:srgbClr val="08428B"/>
    <a:srgbClr val="5D890C"/>
    <a:srgbClr val="460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2" autoAdjust="0"/>
    <p:restoredTop sz="97862" autoAdjust="0"/>
  </p:normalViewPr>
  <p:slideViewPr>
    <p:cSldViewPr snapToGrid="0" snapToObjects="1">
      <p:cViewPr varScale="1">
        <p:scale>
          <a:sx n="25" d="100"/>
          <a:sy n="25" d="100"/>
        </p:scale>
        <p:origin x="1224" y="6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4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64049-CEF9-7240-8989-BBCED8FE5734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2DE4D-9728-5E4D-8E7B-AA46949C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36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3CC1C-1AD9-3E47-B4F6-9F17E1F08FC4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0A6F5-EED2-C946-9B6F-74E805C8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4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3" y="6686136"/>
            <a:ext cx="13545464" cy="22215478"/>
          </a:xfrm>
        </p:spPr>
        <p:txBody>
          <a:bodyPr/>
          <a:lstStyle>
            <a:lvl1pPr>
              <a:defRPr sz="9600"/>
            </a:lvl1pPr>
            <a:lvl2pPr>
              <a:defRPr sz="8800"/>
            </a:lvl2pPr>
            <a:lvl3pPr>
              <a:defRPr sz="8000"/>
            </a:lvl3pPr>
            <a:lvl4pPr>
              <a:defRPr sz="7200"/>
            </a:lvl4pPr>
            <a:lvl5pPr>
              <a:defRPr sz="6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D166CC-E70A-DF4D-B691-C9D9745F130F}" type="datetime1">
              <a:rPr lang="en-US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10076" y="30864306"/>
            <a:ext cx="13155013" cy="1398775"/>
          </a:xfrm>
          <a:prstGeom prst="rect">
            <a:avLst/>
          </a:prstGeom>
        </p:spPr>
        <p:txBody>
          <a:bodyPr lIns="438912" tIns="219456" rIns="438912" bIns="219456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317C8-4395-304F-A087-01E0648D7D4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" name="Picture 8" descr="headergraphicppt.jpg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020" t="12961" r="-1069" b="30040"/>
          <a:stretch/>
        </p:blipFill>
        <p:spPr>
          <a:xfrm>
            <a:off x="0" y="0"/>
            <a:ext cx="44500800" cy="416847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94560" y="440905"/>
            <a:ext cx="29687520" cy="2748446"/>
          </a:xfrm>
          <a:ln>
            <a:noFill/>
          </a:ln>
        </p:spPr>
        <p:txBody>
          <a:bodyPr/>
          <a:lstStyle>
            <a:lvl1pPr algn="l">
              <a:lnSpc>
                <a:spcPts val="21504"/>
              </a:lnSpc>
              <a:defRPr sz="1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8" descr="WCULogo-singularwhite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5081243" y="775892"/>
            <a:ext cx="6615397" cy="272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194560" y="1318262"/>
            <a:ext cx="3950208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560" y="7680963"/>
            <a:ext cx="39502080" cy="2035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3" y="30510482"/>
            <a:ext cx="2912059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>
              <a:defRPr sz="5800">
                <a:solidFill>
                  <a:srgbClr val="898989"/>
                </a:solidFill>
                <a:latin typeface="FreightSans Pro Book" pitchFamily="-106" charset="0"/>
                <a:ea typeface="FreightSans Pro Book" pitchFamily="-106" charset="0"/>
                <a:cs typeface="FreightSans Pro Book" pitchFamily="-106" charset="0"/>
              </a:defRPr>
            </a:lvl1pPr>
          </a:lstStyle>
          <a:p>
            <a:fld id="{0587523B-9E77-8648-8EAE-30C632555FDF}" type="datetime1">
              <a:rPr lang="en-US"/>
              <a:pPr/>
              <a:t>2/15/2016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06622" y="30510482"/>
            <a:ext cx="2189611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>
              <a:defRPr sz="5800">
                <a:solidFill>
                  <a:srgbClr val="898989"/>
                </a:solidFill>
                <a:latin typeface="FreightSans Pro Semibold" pitchFamily="-106" charset="0"/>
                <a:ea typeface="FreightSans Pro Semibold" pitchFamily="-106" charset="0"/>
                <a:cs typeface="FreightSans Pro Semibold" pitchFamily="-106" charset="0"/>
              </a:defRPr>
            </a:lvl1pPr>
          </a:lstStyle>
          <a:p>
            <a:fld id="{99436826-A72D-CE46-A396-8D0584EE0C8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2194560" rtl="0" fontAlgn="base">
        <a:spcBef>
          <a:spcPct val="0"/>
        </a:spcBef>
        <a:spcAft>
          <a:spcPct val="0"/>
        </a:spcAft>
        <a:defRPr sz="21100" kern="1200">
          <a:solidFill>
            <a:schemeClr val="bg1"/>
          </a:solidFill>
          <a:latin typeface="FreightSans Pro Bold"/>
          <a:ea typeface="ＭＳ Ｐゴシック" pitchFamily="-106" charset="-128"/>
          <a:cs typeface="FreightSans Pro Bold"/>
        </a:defRPr>
      </a:lvl1pPr>
      <a:lvl2pPr algn="ctr" defTabSz="2194560" rtl="0" fontAlgn="base">
        <a:spcBef>
          <a:spcPct val="0"/>
        </a:spcBef>
        <a:spcAft>
          <a:spcPct val="0"/>
        </a:spcAft>
        <a:defRPr sz="211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2pPr>
      <a:lvl3pPr algn="ctr" defTabSz="2194560" rtl="0" fontAlgn="base">
        <a:spcBef>
          <a:spcPct val="0"/>
        </a:spcBef>
        <a:spcAft>
          <a:spcPct val="0"/>
        </a:spcAft>
        <a:defRPr sz="211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3pPr>
      <a:lvl4pPr algn="ctr" defTabSz="2194560" rtl="0" fontAlgn="base">
        <a:spcBef>
          <a:spcPct val="0"/>
        </a:spcBef>
        <a:spcAft>
          <a:spcPct val="0"/>
        </a:spcAft>
        <a:defRPr sz="211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4pPr>
      <a:lvl5pPr algn="ctr" defTabSz="2194560" rtl="0" fontAlgn="base">
        <a:spcBef>
          <a:spcPct val="0"/>
        </a:spcBef>
        <a:spcAft>
          <a:spcPct val="0"/>
        </a:spcAft>
        <a:defRPr sz="211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5pPr>
      <a:lvl6pPr marL="2194560" algn="ctr" defTabSz="2194560" rtl="0" fontAlgn="base">
        <a:spcBef>
          <a:spcPct val="0"/>
        </a:spcBef>
        <a:spcAft>
          <a:spcPct val="0"/>
        </a:spcAft>
        <a:defRPr sz="211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6pPr>
      <a:lvl7pPr marL="4389120" algn="ctr" defTabSz="2194560" rtl="0" fontAlgn="base">
        <a:spcBef>
          <a:spcPct val="0"/>
        </a:spcBef>
        <a:spcAft>
          <a:spcPct val="0"/>
        </a:spcAft>
        <a:defRPr sz="211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7pPr>
      <a:lvl8pPr marL="6583680" algn="ctr" defTabSz="2194560" rtl="0" fontAlgn="base">
        <a:spcBef>
          <a:spcPct val="0"/>
        </a:spcBef>
        <a:spcAft>
          <a:spcPct val="0"/>
        </a:spcAft>
        <a:defRPr sz="211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8pPr>
      <a:lvl9pPr marL="8778240" algn="ctr" defTabSz="2194560" rtl="0" fontAlgn="base">
        <a:spcBef>
          <a:spcPct val="0"/>
        </a:spcBef>
        <a:spcAft>
          <a:spcPct val="0"/>
        </a:spcAft>
        <a:defRPr sz="21100">
          <a:solidFill>
            <a:schemeClr val="bg1"/>
          </a:solidFill>
          <a:latin typeface="FreightSans Pro Bold" pitchFamily="-106" charset="0"/>
          <a:ea typeface="ＭＳ Ｐゴシック" pitchFamily="-106" charset="-128"/>
        </a:defRPr>
      </a:lvl9pPr>
    </p:titleStyle>
    <p:bodyStyle>
      <a:lvl1pPr marL="1645920" indent="-1645920" algn="l" defTabSz="2194560" rtl="0" fontAlgn="base">
        <a:spcBef>
          <a:spcPct val="20000"/>
        </a:spcBef>
        <a:spcAft>
          <a:spcPct val="0"/>
        </a:spcAft>
        <a:buSzPct val="97000"/>
        <a:buFont typeface="Arial"/>
        <a:buChar char="•"/>
        <a:defRPr sz="11500" b="1" i="0" kern="1200">
          <a:solidFill>
            <a:schemeClr val="tx1"/>
          </a:solidFill>
          <a:latin typeface="FreightSans Pro Medium"/>
          <a:ea typeface="ＭＳ Ｐゴシック" pitchFamily="-106" charset="-128"/>
          <a:cs typeface="FreightSans Pro Medium"/>
        </a:defRPr>
      </a:lvl1pPr>
      <a:lvl2pPr marL="3566160" indent="-1371600" algn="l" defTabSz="2194560" rtl="0" fontAlgn="base">
        <a:spcBef>
          <a:spcPct val="20000"/>
        </a:spcBef>
        <a:spcAft>
          <a:spcPct val="0"/>
        </a:spcAft>
        <a:buFont typeface="Arial" pitchFamily="-106" charset="0"/>
        <a:buChar char="–"/>
        <a:defRPr sz="9600" kern="1200">
          <a:solidFill>
            <a:schemeClr val="tx1"/>
          </a:solidFill>
          <a:latin typeface="FreightSans Pro Book"/>
          <a:ea typeface="FreightSans Pro Book" pitchFamily="-106" charset="0"/>
          <a:cs typeface="FreightSans Pro Book"/>
        </a:defRPr>
      </a:lvl2pPr>
      <a:lvl3pPr marL="5486400" indent="-1097280" algn="l" defTabSz="2194560" rtl="0" fontAlgn="base">
        <a:spcBef>
          <a:spcPct val="20000"/>
        </a:spcBef>
        <a:spcAft>
          <a:spcPct val="0"/>
        </a:spcAft>
        <a:buFont typeface="Arial" pitchFamily="-106" charset="0"/>
        <a:buChar char="•"/>
        <a:defRPr sz="11500" kern="1200">
          <a:solidFill>
            <a:schemeClr val="tx1"/>
          </a:solidFill>
          <a:latin typeface="FreightSans Pro Book"/>
          <a:ea typeface="FreightSans Pro Book" pitchFamily="-106" charset="0"/>
          <a:cs typeface="FreightSans Pro Book"/>
        </a:defRPr>
      </a:lvl3pPr>
      <a:lvl4pPr marL="7680960" indent="-1097280" algn="l" defTabSz="2194560" rtl="0" fontAlgn="base">
        <a:spcBef>
          <a:spcPct val="20000"/>
        </a:spcBef>
        <a:spcAft>
          <a:spcPct val="0"/>
        </a:spcAft>
        <a:buFont typeface="Arial" pitchFamily="-106" charset="0"/>
        <a:buChar char="–"/>
        <a:defRPr sz="9600" kern="1200">
          <a:solidFill>
            <a:schemeClr val="tx1"/>
          </a:solidFill>
          <a:latin typeface="FreightSans Pro Book"/>
          <a:ea typeface="FreightSans Pro Book" pitchFamily="-106" charset="0"/>
          <a:cs typeface="FreightSans Pro Book"/>
        </a:defRPr>
      </a:lvl4pPr>
      <a:lvl5pPr marL="9875520" indent="-1097280" algn="l" defTabSz="2194560" rtl="0" fontAlgn="base">
        <a:spcBef>
          <a:spcPct val="20000"/>
        </a:spcBef>
        <a:spcAft>
          <a:spcPct val="0"/>
        </a:spcAft>
        <a:buFont typeface="Arial" pitchFamily="-106" charset="0"/>
        <a:buChar char="»"/>
        <a:defRPr sz="9600" kern="1200">
          <a:solidFill>
            <a:schemeClr val="tx1"/>
          </a:solidFill>
          <a:latin typeface="FreightSans Pro Book"/>
          <a:ea typeface="FreightSans Pro Book" pitchFamily="-106" charset="0"/>
          <a:cs typeface="FreightSans Pro Book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690" y="1707799"/>
            <a:ext cx="32221680" cy="2608392"/>
          </a:xfrm>
        </p:spPr>
        <p:txBody>
          <a:bodyPr/>
          <a:lstStyle/>
          <a:p>
            <a:r>
              <a:rPr lang="en-US" dirty="0" smtClean="0"/>
              <a:t>Your Title Goes Here if it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6686134"/>
            <a:ext cx="40172640" cy="24098664"/>
          </a:xfrm>
        </p:spPr>
        <p:txBody>
          <a:bodyPr/>
          <a:lstStyle/>
          <a:p>
            <a:r>
              <a:rPr lang="en-US" dirty="0" smtClean="0"/>
              <a:t>Here’s where you add you text, it’s best to do it on the outline</a:t>
            </a:r>
          </a:p>
          <a:p>
            <a:r>
              <a:rPr lang="en-US" dirty="0" smtClean="0"/>
              <a:t>New bullet looks like this</a:t>
            </a:r>
          </a:p>
          <a:p>
            <a:pPr lvl="1"/>
            <a:r>
              <a:rPr lang="en-US" dirty="0" smtClean="0"/>
              <a:t>Sub bullet looks like this (template will default to this style)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2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CU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14875</TotalTime>
  <Words>40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FreightSans Pro Bold</vt:lpstr>
      <vt:lpstr>FreightSans Pro Book</vt:lpstr>
      <vt:lpstr>FreightSans Pro Medium</vt:lpstr>
      <vt:lpstr>FreightSans Pro Semibold</vt:lpstr>
      <vt:lpstr>WCUtemplate</vt:lpstr>
      <vt:lpstr>Your Title Goes Here if it fits</vt:lpstr>
    </vt:vector>
  </TitlesOfParts>
  <Company>Western Carolina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Haley Medford</dc:creator>
  <cp:lastModifiedBy>Colin Townsend</cp:lastModifiedBy>
  <cp:revision>156</cp:revision>
  <cp:lastPrinted>2015-07-31T16:26:54Z</cp:lastPrinted>
  <dcterms:created xsi:type="dcterms:W3CDTF">2015-02-12T18:12:26Z</dcterms:created>
  <dcterms:modified xsi:type="dcterms:W3CDTF">2016-02-15T17:03:10Z</dcterms:modified>
</cp:coreProperties>
</file>